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3" r:id="rId11"/>
    <p:sldId id="302" r:id="rId12"/>
    <p:sldId id="306" r:id="rId13"/>
    <p:sldId id="307" r:id="rId14"/>
    <p:sldId id="305" r:id="rId15"/>
    <p:sldId id="309" r:id="rId16"/>
    <p:sldId id="310" r:id="rId17"/>
    <p:sldId id="311" r:id="rId18"/>
    <p:sldId id="304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 varScale="1">
        <p:scale>
          <a:sx n="113" d="100"/>
          <a:sy n="113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Terrain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어둡게 나오는 문제 해결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처리 시 레드 헤드셋 뚫는 버그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8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810</Words>
  <Application>Microsoft Office PowerPoint</Application>
  <PresentationFormat>화면 슬라이드 쇼(4:3)</PresentationFormat>
  <Paragraphs>245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326</cp:revision>
  <dcterms:created xsi:type="dcterms:W3CDTF">2017-11-27T13:46:01Z</dcterms:created>
  <dcterms:modified xsi:type="dcterms:W3CDTF">2018-08-18T03:44:49Z</dcterms:modified>
</cp:coreProperties>
</file>