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22"/>
  </p:notesMasterIdLst>
  <p:sldIdLst>
    <p:sldId id="256" r:id="rId3"/>
    <p:sldId id="261" r:id="rId4"/>
    <p:sldId id="265" r:id="rId5"/>
    <p:sldId id="273" r:id="rId6"/>
    <p:sldId id="276" r:id="rId7"/>
    <p:sldId id="260" r:id="rId8"/>
    <p:sldId id="270" r:id="rId9"/>
    <p:sldId id="262" r:id="rId10"/>
    <p:sldId id="272" r:id="rId11"/>
    <p:sldId id="274" r:id="rId12"/>
    <p:sldId id="275" r:id="rId13"/>
    <p:sldId id="259" r:id="rId14"/>
    <p:sldId id="269" r:id="rId15"/>
    <p:sldId id="277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7" autoAdjust="0"/>
  </p:normalViewPr>
  <p:slideViewPr>
    <p:cSldViewPr>
      <p:cViewPr varScale="1">
        <p:scale>
          <a:sx n="89" d="100"/>
          <a:sy n="89" d="100"/>
        </p:scale>
        <p:origin x="108" y="3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Chivalry</a:t>
            </a:r>
          </a:p>
          <a:p>
            <a:endParaRPr lang="en-US" altLang="ko-KR" sz="2000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800E46-651C-444F-BA56-174450AB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그림 5" descr="실외, 나무, 하늘이(가) 표시된 사진&#10;&#10;매우 높은 신뢰도로 생성된 설명">
            <a:extLst>
              <a:ext uri="{FF2B5EF4-FFF2-40B4-BE49-F238E27FC236}">
                <a16:creationId xmlns:a16="http://schemas.microsoft.com/office/drawing/2014/main" id="{69AA358E-F5A4-484F-AA68-9569B6149D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25825"/>
            <a:ext cx="4924044" cy="3363838"/>
          </a:xfrm>
          <a:prstGeom prst="rect">
            <a:avLst/>
          </a:prstGeom>
        </p:spPr>
      </p:pic>
      <p:pic>
        <p:nvPicPr>
          <p:cNvPr id="4" name="그림 3" descr="실외, 대지, 건물, 하늘이(가) 표시된 사진&#10;&#10;매우 높은 신뢰도로 생성된 설명">
            <a:extLst>
              <a:ext uri="{FF2B5EF4-FFF2-40B4-BE49-F238E27FC236}">
                <a16:creationId xmlns:a16="http://schemas.microsoft.com/office/drawing/2014/main" id="{D9FB127A-A5F6-456C-8119-92E7A507A6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4320480" cy="27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351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Chivalry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잔인한 묘사가 두드러진다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인칭 전투를 잘 나타냈다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ea typeface="굴림" charset="-127"/>
              </a:rPr>
              <a:t>대규모의 전쟁이 아닌 소규모 전투가 주를 이룬다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보병으로 한정된다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전략의 사용이 굉장히 힘들다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800E46-651C-444F-BA56-174450AB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0525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게임의 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 </a:t>
            </a:r>
            <a:r>
              <a:rPr lang="en-US" altLang="ko-KR" dirty="0">
                <a:ea typeface="굴림" charset="-127"/>
              </a:rPr>
              <a:t>+ </a:t>
            </a:r>
            <a:r>
              <a:rPr lang="ko-KR" altLang="en-US" dirty="0">
                <a:ea typeface="굴림" charset="-127"/>
              </a:rPr>
              <a:t>전략 </a:t>
            </a:r>
            <a:r>
              <a:rPr lang="en-US" altLang="ko-KR" dirty="0">
                <a:ea typeface="굴림" charset="-127"/>
              </a:rPr>
              <a:t>+ </a:t>
            </a:r>
            <a:r>
              <a:rPr lang="ko-KR" altLang="en-US">
                <a:ea typeface="굴림" charset="-127"/>
              </a:rPr>
              <a:t>액션 </a:t>
            </a:r>
            <a:r>
              <a:rPr lang="en-US" altLang="ko-KR">
                <a:ea typeface="굴림" charset="-127"/>
              </a:rPr>
              <a:t>+ </a:t>
            </a:r>
            <a:r>
              <a:rPr lang="ko-KR" altLang="en-US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게임의 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유닛 배치 시 탑 뷰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 시 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플랫폼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PC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716AFB-2EC0-4C1B-8E26-A79C4660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185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1"/>
            <a:r>
              <a:rPr lang="en-US" altLang="ko-KR" dirty="0">
                <a:ea typeface="굴림" charset="-127"/>
              </a:rPr>
              <a:t>TABS</a:t>
            </a:r>
            <a:r>
              <a:rPr lang="ko-KR" altLang="en-US" dirty="0">
                <a:ea typeface="굴림" charset="-127"/>
              </a:rPr>
              <a:t>와 같은 저 </a:t>
            </a:r>
            <a:r>
              <a:rPr lang="ko-KR" altLang="en-US" dirty="0" err="1">
                <a:ea typeface="굴림" charset="-127"/>
              </a:rPr>
              <a:t>폴리곤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특징을 드러낼 수 있는 장비사용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인공지능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컨셉에 맞는 고유한 패턴을 지닌다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예</a:t>
            </a:r>
            <a:r>
              <a:rPr lang="en-US" altLang="ko-KR" dirty="0">
                <a:ea typeface="굴림" charset="-127"/>
              </a:rPr>
              <a:t>) </a:t>
            </a:r>
            <a:r>
              <a:rPr lang="ko-KR" altLang="en-US" dirty="0">
                <a:ea typeface="굴림" charset="-127"/>
              </a:rPr>
              <a:t>로마 군단병의 군집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지형에 따라 증감 되는 능력치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8F1E35-EDE5-4A20-A23E-D321BE9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646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00AA-DE69-417E-90CF-8AFD2B9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dirty="0"/>
              <a:t>게임 컨셉 </a:t>
            </a:r>
            <a:r>
              <a:rPr lang="en-US" altLang="ko-KR" dirty="0"/>
              <a:t>_ </a:t>
            </a:r>
            <a:r>
              <a:rPr lang="ko-KR" altLang="en-US" dirty="0"/>
              <a:t>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B3213-D16B-4CD8-9922-6095E0B2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시뮬레이션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현실의 자연법칙에 근거하여 입력된 키 값에 의해 도출된 결과 값을 통해 재미를 느끼는 게임이다</a:t>
            </a:r>
            <a:r>
              <a:rPr lang="en-US" altLang="ko-KR" dirty="0"/>
              <a:t>.”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시뮬레이션 게임의 예</a:t>
            </a:r>
            <a:endParaRPr lang="en-US" altLang="ko-KR" dirty="0"/>
          </a:p>
          <a:p>
            <a:pPr lvl="2"/>
            <a:r>
              <a:rPr lang="ko-KR" altLang="en-US" dirty="0"/>
              <a:t>삼국지</a:t>
            </a:r>
            <a:endParaRPr lang="en-US" altLang="ko-KR" dirty="0"/>
          </a:p>
          <a:p>
            <a:pPr lvl="2"/>
            <a:r>
              <a:rPr lang="ko-KR" altLang="en-US" dirty="0"/>
              <a:t>스타크래프트</a:t>
            </a:r>
            <a:endParaRPr lang="en-US" altLang="ko-KR" dirty="0"/>
          </a:p>
          <a:p>
            <a:pPr lvl="2"/>
            <a:r>
              <a:rPr lang="ko-KR" altLang="en-US" dirty="0" err="1"/>
              <a:t>심시티</a:t>
            </a:r>
            <a:endParaRPr lang="en-US" altLang="ko-KR" dirty="0"/>
          </a:p>
          <a:p>
            <a:pPr lvl="2"/>
            <a:r>
              <a:rPr lang="ko-KR" altLang="en-US" dirty="0"/>
              <a:t>프린세스 메이커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F3C8B-40E9-4480-B566-F20BF89F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00AA-DE69-417E-90CF-8AFD2B9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dirty="0"/>
              <a:t>게임 컨셉 </a:t>
            </a:r>
            <a:r>
              <a:rPr lang="en-US" altLang="ko-KR" dirty="0"/>
              <a:t>_ </a:t>
            </a:r>
            <a:r>
              <a:rPr lang="ko-KR" altLang="en-US" dirty="0"/>
              <a:t>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B3213-D16B-4CD8-9922-6095E0B2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전투 </a:t>
            </a:r>
            <a:r>
              <a:rPr lang="ko-KR" altLang="en-US" sz="2400" dirty="0"/>
              <a:t>시뮬레이션</a:t>
            </a:r>
            <a:endParaRPr lang="en-US" altLang="ko-KR" dirty="0"/>
          </a:p>
          <a:p>
            <a:pPr lvl="1"/>
            <a:r>
              <a:rPr lang="ko-KR" altLang="en-US" sz="2000" dirty="0"/>
              <a:t>유닛을 배치하는 입력을 통해 도출된 결과를 통해 재미를 느끼는 장르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ko-KR" altLang="en-US" sz="2400" dirty="0"/>
              <a:t>한계</a:t>
            </a:r>
            <a:endParaRPr lang="en-US" altLang="ko-KR" dirty="0"/>
          </a:p>
          <a:p>
            <a:pPr lvl="1"/>
            <a:r>
              <a:rPr lang="ko-KR" altLang="en-US" sz="2000" dirty="0"/>
              <a:t>유저가 개입할 수 있는 요소가 적다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동일한 입력 </a:t>
            </a:r>
            <a:r>
              <a:rPr lang="en-US" altLang="ko-KR" sz="2000" dirty="0"/>
              <a:t>= </a:t>
            </a:r>
            <a:r>
              <a:rPr lang="ko-KR" altLang="en-US" sz="2000" dirty="0"/>
              <a:t>동일한 결과</a:t>
            </a:r>
            <a:endParaRPr lang="en-US" altLang="ko-KR" sz="2000" dirty="0"/>
          </a:p>
          <a:p>
            <a:pPr lvl="1"/>
            <a:r>
              <a:rPr lang="ko-KR" altLang="en-US" sz="2000" dirty="0"/>
              <a:t>색다른 전술 나올 수 없다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극복</a:t>
            </a:r>
            <a:endParaRPr lang="en-US" altLang="ko-KR" dirty="0"/>
          </a:p>
          <a:p>
            <a:pPr lvl="1"/>
            <a:r>
              <a:rPr lang="ko-KR" altLang="en-US" sz="2000" dirty="0"/>
              <a:t>유저가 개입을 늘린다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F3C8B-40E9-4480-B566-F20BF89F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8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00AA-DE69-417E-90CF-8AFD2B9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dirty="0"/>
              <a:t>게임 컨셉 </a:t>
            </a:r>
            <a:r>
              <a:rPr lang="en-US" altLang="ko-KR" dirty="0"/>
              <a:t>_ </a:t>
            </a:r>
            <a:r>
              <a:rPr lang="ko-KR" altLang="en-US" dirty="0"/>
              <a:t>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B3213-D16B-4CD8-9922-6095E0B2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액션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플레이어의 신속한 의사결정과 동작</a:t>
            </a:r>
            <a:r>
              <a:rPr lang="en-US" altLang="ko-KR" dirty="0"/>
              <a:t>, </a:t>
            </a:r>
            <a:r>
              <a:rPr lang="ko-KR" altLang="en-US" dirty="0"/>
              <a:t>그리고 그에 따른 즉각적인 결과가 특징으로</a:t>
            </a:r>
            <a:r>
              <a:rPr lang="en-US" altLang="ko-KR" dirty="0"/>
              <a:t>, </a:t>
            </a:r>
            <a:r>
              <a:rPr lang="ko-KR" altLang="en-US" dirty="0"/>
              <a:t>액션영화를 보는 것과 같은 통쾌한 재미와 통제감의 재미를 제공한다</a:t>
            </a:r>
            <a:r>
              <a:rPr lang="en-US" altLang="ko-KR" dirty="0"/>
              <a:t>.”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액션 게임의 예</a:t>
            </a:r>
            <a:endParaRPr lang="en-US" altLang="ko-KR" dirty="0"/>
          </a:p>
          <a:p>
            <a:pPr lvl="2"/>
            <a:r>
              <a:rPr lang="ko-KR" altLang="en-US" dirty="0"/>
              <a:t>철권</a:t>
            </a:r>
            <a:endParaRPr lang="en-US" altLang="ko-KR" dirty="0"/>
          </a:p>
          <a:p>
            <a:pPr lvl="2"/>
            <a:r>
              <a:rPr lang="ko-KR" altLang="en-US" dirty="0" err="1"/>
              <a:t>슈퍼마리오</a:t>
            </a:r>
            <a:endParaRPr lang="en-US" altLang="ko-KR" dirty="0"/>
          </a:p>
          <a:p>
            <a:pPr lvl="2"/>
            <a:r>
              <a:rPr lang="ko-KR" altLang="en-US" dirty="0"/>
              <a:t>진 삼국무쌍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F3C8B-40E9-4480-B566-F20BF89F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00AA-DE69-417E-90CF-8AFD2B9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dirty="0"/>
              <a:t>게임 컨셉 </a:t>
            </a:r>
            <a:r>
              <a:rPr lang="en-US" altLang="ko-KR" dirty="0"/>
              <a:t>_ </a:t>
            </a:r>
            <a:r>
              <a:rPr lang="ko-KR" altLang="en-US" dirty="0"/>
              <a:t>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B3213-D16B-4CD8-9922-6095E0B2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</a:t>
            </a:r>
            <a:r>
              <a:rPr lang="ko-KR" altLang="en-US" sz="2400" dirty="0"/>
              <a:t> 액션</a:t>
            </a:r>
            <a:endParaRPr lang="en-US" altLang="ko-KR" sz="2400" dirty="0"/>
          </a:p>
          <a:p>
            <a:pPr lvl="1"/>
            <a:r>
              <a:rPr lang="ko-KR" altLang="en-US" sz="2000" dirty="0"/>
              <a:t>플레이어의 시선이 캐릭터와 일치되는 액션 게임</a:t>
            </a:r>
            <a:endParaRPr lang="en-US" altLang="ko-KR" sz="1600" dirty="0"/>
          </a:p>
          <a:p>
            <a:endParaRPr lang="en-US" altLang="ko-KR" sz="2400" dirty="0"/>
          </a:p>
          <a:p>
            <a:r>
              <a:rPr lang="en-US" altLang="ko-KR" dirty="0"/>
              <a:t>3</a:t>
            </a:r>
            <a:r>
              <a:rPr lang="ko-KR" altLang="en-US" dirty="0"/>
              <a:t>인칭 </a:t>
            </a:r>
            <a:r>
              <a:rPr lang="ko-KR" altLang="en-US" sz="2400" dirty="0"/>
              <a:t>액션</a:t>
            </a:r>
            <a:endParaRPr lang="en-US" altLang="ko-KR" sz="2400" dirty="0"/>
          </a:p>
          <a:p>
            <a:pPr lvl="1"/>
            <a:r>
              <a:rPr lang="ko-KR" altLang="en-US" sz="2000" dirty="0"/>
              <a:t>제 </a:t>
            </a:r>
            <a:r>
              <a:rPr lang="en-US" altLang="ko-KR" sz="2000" dirty="0"/>
              <a:t>3</a:t>
            </a:r>
            <a:r>
              <a:rPr lang="ko-KR" altLang="en-US" sz="2000" dirty="0"/>
              <a:t>자의 시선으로 플레이어를 바라보는 형태로 진행되는 액션 게임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인칭 선정 이유</a:t>
            </a:r>
            <a:endParaRPr lang="en-US" altLang="ko-KR" sz="2400" dirty="0"/>
          </a:p>
          <a:p>
            <a:pPr lvl="1"/>
            <a:r>
              <a:rPr lang="en-US" altLang="ko-KR" sz="2000" dirty="0"/>
              <a:t>1</a:t>
            </a:r>
            <a:r>
              <a:rPr lang="ko-KR" altLang="en-US" sz="2000" dirty="0"/>
              <a:t>인칭의 경우 몰입감이 더 높을 것이다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전투를 더 생생하게 느낄 수 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F3C8B-40E9-4480-B566-F20BF89F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6E725-8237-41D8-AD2F-FE28B6F4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 </a:t>
            </a:r>
            <a:r>
              <a:rPr lang="en-US" altLang="ko-KR" dirty="0"/>
              <a:t>_ </a:t>
            </a:r>
            <a:r>
              <a:rPr lang="ko-KR" altLang="en-US" dirty="0"/>
              <a:t>그래픽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7A6D2-C692-4D0E-BCF5-ACF88C9B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저폴리곤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빠르게 다양한 모델 제작 가능</a:t>
            </a:r>
            <a:endParaRPr lang="en-US" altLang="ko-KR" dirty="0"/>
          </a:p>
          <a:p>
            <a:pPr lvl="1"/>
            <a:r>
              <a:rPr lang="ko-KR" altLang="en-US" dirty="0"/>
              <a:t>시뮬레이션이므로 다양한 유닛 필요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인칭이므로 너무 자세한 묘사는 불쾌할 수 있음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애니메이션</a:t>
            </a:r>
            <a:endParaRPr lang="en-US" altLang="ko-KR" dirty="0"/>
          </a:p>
          <a:p>
            <a:pPr lvl="1"/>
            <a:r>
              <a:rPr lang="ko-KR" altLang="en-US" dirty="0"/>
              <a:t>유닛마다 고유한 동작이 필요하다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9D158-02F2-4452-86F2-CE5FC0A8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6E725-8237-41D8-AD2F-FE28B6F4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 </a:t>
            </a:r>
            <a:r>
              <a:rPr lang="en-US" altLang="ko-KR" dirty="0"/>
              <a:t>_ </a:t>
            </a:r>
            <a:r>
              <a:rPr lang="ko-KR" altLang="en-US" dirty="0"/>
              <a:t>인공지능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7A6D2-C692-4D0E-BCF5-ACF88C9B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독자적으로 판단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플레이어는 일개 유닛으로 참전</a:t>
            </a:r>
            <a:endParaRPr lang="en-US" altLang="ko-KR" dirty="0"/>
          </a:p>
          <a:p>
            <a:pPr lvl="1"/>
            <a:r>
              <a:rPr lang="ko-KR" altLang="en-US" dirty="0"/>
              <a:t>전지적인 시점에서 개입이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유닛들은 상황에 맞게 전략을 수정한다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같은 유닛에서 다양한 경험 도출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구현이 어렵다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9D158-02F2-4452-86F2-CE5FC0A8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비슷한 게임 비교</a:t>
            </a:r>
            <a:endParaRPr lang="en-US" altLang="ko-KR" dirty="0"/>
          </a:p>
          <a:p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플레이어가 전투 한 가운데 있는 지휘관이 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sz="2400" dirty="0">
                <a:ea typeface="굴림" charset="-127"/>
              </a:rPr>
              <a:t>유닛 배치</a:t>
            </a:r>
            <a:endParaRPr lang="en-US" altLang="ko-KR" sz="24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유닛 배치 시 탑 뷰로 변경된다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각 유닛의 최초 상태를 부여한다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유닛의 상태에는 대기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방어태세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돌격 등이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유닛을 배치 할 경우 자원이 소모된다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자원은 총량이 정해져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유닛의 종류마다 소모되는 자원의 양이 다르다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sz="2400" dirty="0">
                <a:ea typeface="굴림" charset="-127"/>
              </a:rPr>
              <a:t>전투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플레이어는 자신이 배치한 유닛 중 무작위로 하나를 컨트롤 하게 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플레이어의 시점은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인칭이 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유닛에게 명령을 내릴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명령의 종류에는 방어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돌격 등이 있다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Ultimate Epic Battle Simulator(UEBS)</a:t>
            </a:r>
          </a:p>
          <a:p>
            <a:endParaRPr lang="en-US" altLang="ko-KR" sz="2000" dirty="0">
              <a:ea typeface="굴림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956117-A46F-43C1-ADF5-70AE3B3F01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56964"/>
            <a:ext cx="4762872" cy="26346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470B31-87A0-49A0-B947-1B34FC3416B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" y="2060848"/>
            <a:ext cx="4834880" cy="267545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60A73A-8C6D-41AB-B0E7-9C535E4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4114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sz="2400" dirty="0"/>
              <a:t>Ultimate Epic Battle Simulator(UEBS)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최적화가 잘 되어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대규모 전투가 가능하다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pPr lvl="1"/>
            <a:r>
              <a:rPr lang="en-US" altLang="ko-KR" sz="1600" dirty="0">
                <a:ea typeface="굴림" charset="-127"/>
              </a:rPr>
              <a:t>2</a:t>
            </a:r>
            <a:r>
              <a:rPr lang="ko-KR" altLang="en-US" sz="1600" dirty="0">
                <a:ea typeface="굴림" charset="-127"/>
              </a:rPr>
              <a:t>만 대 </a:t>
            </a:r>
            <a:r>
              <a:rPr lang="en-US" altLang="ko-KR" sz="1600" dirty="0">
                <a:ea typeface="굴림" charset="-127"/>
              </a:rPr>
              <a:t>2</a:t>
            </a:r>
            <a:r>
              <a:rPr lang="ko-KR" altLang="en-US" sz="1600" dirty="0">
                <a:ea typeface="굴림" charset="-127"/>
              </a:rPr>
              <a:t>만 전투에서도 프레임이 크게 떨어지지 않는다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플레이어가 유닛의 능력치를 설정할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정교한 모델링을 가지고 있다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4383A2-11F4-419B-9669-9ED0B099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231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Totally Accurate Battle Simulator(TABS)</a:t>
            </a:r>
          </a:p>
          <a:p>
            <a:endParaRPr lang="en-US" altLang="ko-KR" sz="2400" dirty="0">
              <a:ea typeface="굴림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6D87A0-764D-4AF0-82AB-737276829A83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72" y="3963922"/>
            <a:ext cx="4752528" cy="26298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DA224A-DCAF-4F95-B83C-1E88808CFE99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8" y="2060848"/>
            <a:ext cx="4521274" cy="250191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995012-3980-4D5F-89AC-9B8D292A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256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Totally Accurate Battle Simulator(TABS)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가볍게 플레이 할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모델링이 단순하다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멍청한 </a:t>
            </a:r>
            <a:r>
              <a:rPr lang="en-US" altLang="ko-KR" sz="1600" dirty="0">
                <a:ea typeface="굴림" charset="-127"/>
              </a:rPr>
              <a:t>AI</a:t>
            </a:r>
            <a:r>
              <a:rPr lang="ko-KR" altLang="en-US" sz="1600" dirty="0">
                <a:ea typeface="굴림" charset="-127"/>
              </a:rPr>
              <a:t>와 맞물려 개그요소로 작용한다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최적화가 엉망이다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대규모 전투가 불가능하다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유닛의 수가 </a:t>
            </a:r>
            <a:r>
              <a:rPr lang="en-US" altLang="ko-KR" sz="1600" dirty="0">
                <a:ea typeface="굴림" charset="-127"/>
              </a:rPr>
              <a:t>100</a:t>
            </a:r>
            <a:r>
              <a:rPr lang="ko-KR" altLang="en-US" sz="1600" dirty="0">
                <a:ea typeface="굴림" charset="-127"/>
              </a:rPr>
              <a:t>기를 넘어가면 프레임이 떨어지기 시작한다</a:t>
            </a:r>
            <a:r>
              <a:rPr lang="en-US" altLang="ko-KR" sz="1600" dirty="0">
                <a:ea typeface="굴림" charset="-127"/>
              </a:rPr>
              <a:t>.</a:t>
            </a:r>
            <a:endParaRPr lang="en-US" altLang="ko-KR" sz="18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800E46-651C-444F-BA56-174450AB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432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216</TotalTime>
  <Words>527</Words>
  <Application>Microsoft Office PowerPoint</Application>
  <PresentationFormat>화면 슬라이드 쇼(4:3)</PresentationFormat>
  <Paragraphs>172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게임 컨셉</vt:lpstr>
      <vt:lpstr>게임 컨셉</vt:lpstr>
      <vt:lpstr>게임 컨셉</vt:lpstr>
      <vt:lpstr>비슷한 게임 비교</vt:lpstr>
      <vt:lpstr>비슷한 게임 비교</vt:lpstr>
      <vt:lpstr>비슷한 게임 비교</vt:lpstr>
      <vt:lpstr>비슷한 게임 비교</vt:lpstr>
      <vt:lpstr>비슷한 게임 비교</vt:lpstr>
      <vt:lpstr>비슷한 게임 비교</vt:lpstr>
      <vt:lpstr>개요</vt:lpstr>
      <vt:lpstr>개요</vt:lpstr>
      <vt:lpstr>게임 컨셉 _ 장르</vt:lpstr>
      <vt:lpstr>게임 컨셉 _ 장르</vt:lpstr>
      <vt:lpstr>게임 컨셉 _ 장르</vt:lpstr>
      <vt:lpstr>게임 컨셉 _ 장르</vt:lpstr>
      <vt:lpstr>게임 컨셉 _ 그래픽</vt:lpstr>
      <vt:lpstr>게임 컨셉 _ 인공지능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김나단</cp:lastModifiedBy>
  <cp:revision>42</cp:revision>
  <dcterms:created xsi:type="dcterms:W3CDTF">2017-07-29T06:26:11Z</dcterms:created>
  <dcterms:modified xsi:type="dcterms:W3CDTF">2017-09-23T08:12:16Z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