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7"/>
  </p:notesMasterIdLst>
  <p:sldIdLst>
    <p:sldId id="256" r:id="rId3"/>
    <p:sldId id="261" r:id="rId4"/>
    <p:sldId id="265" r:id="rId5"/>
    <p:sldId id="273" r:id="rId6"/>
    <p:sldId id="288" r:id="rId7"/>
    <p:sldId id="286" r:id="rId8"/>
    <p:sldId id="284" r:id="rId9"/>
    <p:sldId id="287" r:id="rId10"/>
    <p:sldId id="281" r:id="rId11"/>
    <p:sldId id="289" r:id="rId12"/>
    <p:sldId id="290" r:id="rId13"/>
    <p:sldId id="285" r:id="rId14"/>
    <p:sldId id="276" r:id="rId15"/>
    <p:sldId id="280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7" autoAdjust="0"/>
  </p:normalViewPr>
  <p:slideViewPr>
    <p:cSldViewPr>
      <p:cViewPr varScale="1">
        <p:scale>
          <a:sx n="119" d="100"/>
          <a:sy n="119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진형은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사망할 시 살아나기 까지 대기시간이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대기 시간은 장수의 레벨에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090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설명을 어찌 </a:t>
            </a:r>
            <a:r>
              <a:rPr lang="ko-KR" altLang="en-US" dirty="0" err="1"/>
              <a:t>쓸까나</a:t>
            </a:r>
            <a:r>
              <a:rPr lang="en-US" altLang="ko-KR" dirty="0"/>
              <a:t>…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478201"/>
            <a:ext cx="3370329" cy="2227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비슷한 게임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SD </a:t>
            </a:r>
            <a:r>
              <a:rPr lang="ko-KR" altLang="en-US" dirty="0">
                <a:ea typeface="굴림" charset="-127"/>
              </a:rPr>
              <a:t>캐릭터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국가는 사라지고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수많은 영웅들이 깨어났다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>
                <a:ea typeface="굴림" charset="-127"/>
              </a:rPr>
              <a:t>??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유닛 중 하나를 조종한다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장수의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283</TotalTime>
  <Words>310</Words>
  <Application>Microsoft Office PowerPoint</Application>
  <PresentationFormat>화면 슬라이드 쇼(4:3)</PresentationFormat>
  <Paragraphs>107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김나단</cp:lastModifiedBy>
  <cp:revision>69</cp:revision>
  <dcterms:created xsi:type="dcterms:W3CDTF">2017-07-29T06:26:11Z</dcterms:created>
  <dcterms:modified xsi:type="dcterms:W3CDTF">2017-09-28T01:48:56Z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