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0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7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EBC9-9D7F-4E45-8DD9-C2FE47D9C232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dragon.tistory.com/207" TargetMode="External"/><Relationship Id="rId2" Type="http://schemas.openxmlformats.org/officeDocument/2006/relationships/hyperlink" Target="http://m.post.naver.com/viewer/postView.nhn?memberNo=433171&amp;volumeNo=77435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5BE18-3EBA-44A4-A61C-1CE02B9A3794}"/>
              </a:ext>
            </a:extLst>
          </p:cNvPr>
          <p:cNvSpPr txBox="1"/>
          <p:nvPr/>
        </p:nvSpPr>
        <p:spPr>
          <a:xfrm>
            <a:off x="644236" y="1293669"/>
            <a:ext cx="713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질의 </a:t>
            </a:r>
            <a:r>
              <a:rPr lang="en-US" altLang="ko-KR" sz="2400" dirty="0"/>
              <a:t>1) </a:t>
            </a:r>
            <a:r>
              <a:rPr lang="ko-KR" altLang="en-US" sz="2400" dirty="0"/>
              <a:t>게임을 구매하지 않고 </a:t>
            </a:r>
            <a:endParaRPr lang="en-US" altLang="ko-KR" sz="2400" dirty="0"/>
          </a:p>
          <a:p>
            <a:r>
              <a:rPr lang="ko-KR" altLang="en-US" sz="2400" dirty="0"/>
              <a:t>퍼블리싱이 카카오이면서 </a:t>
            </a:r>
            <a:r>
              <a:rPr lang="en-US" altLang="ko-KR" sz="2400" dirty="0"/>
              <a:t>PC</a:t>
            </a:r>
            <a:r>
              <a:rPr lang="ko-KR" altLang="en-US" sz="2400" dirty="0"/>
              <a:t>방에서 접속한 사람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6254F-BFBD-44CA-A518-4D8081AAF3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A742499-A428-4037-B27A-7A20978ED9B1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25AEC250-31E4-4D14-8D14-55B1F17D08B5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6153B2-1C9E-47C0-8D98-0A2EFBD8F668}"/>
              </a:ext>
            </a:extLst>
          </p:cNvPr>
          <p:cNvSpPr/>
          <p:nvPr/>
        </p:nvSpPr>
        <p:spPr>
          <a:xfrm>
            <a:off x="2276475" y="2028825"/>
            <a:ext cx="4591050" cy="28003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97F018-F9DE-42F0-BA7D-A852480CA526}"/>
              </a:ext>
            </a:extLst>
          </p:cNvPr>
          <p:cNvSpPr/>
          <p:nvPr/>
        </p:nvSpPr>
        <p:spPr>
          <a:xfrm>
            <a:off x="2295525" y="307505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UI_</a:t>
            </a:r>
            <a:r>
              <a:rPr lang="ko-KR" altLang="en-US" sz="4000" b="1" dirty="0">
                <a:latin typeface="+mj-lt"/>
              </a:rPr>
              <a:t>설계문서</a:t>
            </a:r>
            <a:endParaRPr lang="en-US" altLang="ko-KR" sz="4000" b="1" dirty="0">
              <a:latin typeface="+mj-lt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FF7AE14-5CA9-4493-9278-00C37B8577F4}"/>
              </a:ext>
            </a:extLst>
          </p:cNvPr>
          <p:cNvSpPr txBox="1">
            <a:spLocks/>
          </p:cNvSpPr>
          <p:nvPr/>
        </p:nvSpPr>
        <p:spPr>
          <a:xfrm>
            <a:off x="3268631" y="4123924"/>
            <a:ext cx="260673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2013182034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이용선</a:t>
            </a:r>
          </a:p>
        </p:txBody>
      </p:sp>
    </p:spTree>
    <p:extLst>
      <p:ext uri="{BB962C8B-B14F-4D97-AF65-F5344CB8AC3E}">
        <p14:creationId xmlns:p14="http://schemas.microsoft.com/office/powerpoint/2010/main" val="325704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사용 </a:t>
            </a:r>
            <a:r>
              <a:rPr lang="en-US" altLang="ko-KR" sz="3600" b="1" dirty="0"/>
              <a:t>UI (Scene)</a:t>
            </a:r>
            <a:endParaRPr lang="ko-KR" altLang="en-US" sz="3600" b="1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9A95F6F6-C48C-4005-8A23-B25AC476EB91}"/>
              </a:ext>
            </a:extLst>
          </p:cNvPr>
          <p:cNvSpPr txBox="1">
            <a:spLocks/>
          </p:cNvSpPr>
          <p:nvPr/>
        </p:nvSpPr>
        <p:spPr>
          <a:xfrm>
            <a:off x="677700" y="1544596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화면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(Title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텍스트 개체 틀 2">
            <a:extLst>
              <a:ext uri="{FF2B5EF4-FFF2-40B4-BE49-F238E27FC236}">
                <a16:creationId xmlns:a16="http://schemas.microsoft.com/office/drawing/2014/main" id="{6888506E-9522-4A48-A569-2283AEF2F669}"/>
              </a:ext>
            </a:extLst>
          </p:cNvPr>
          <p:cNvSpPr txBox="1">
            <a:spLocks/>
          </p:cNvSpPr>
          <p:nvPr/>
        </p:nvSpPr>
        <p:spPr>
          <a:xfrm>
            <a:off x="677700" y="2928204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로딩 화면</a:t>
            </a:r>
          </a:p>
        </p:txBody>
      </p:sp>
      <p:sp>
        <p:nvSpPr>
          <p:cNvPr id="96" name="텍스트 개체 틀 2">
            <a:extLst>
              <a:ext uri="{FF2B5EF4-FFF2-40B4-BE49-F238E27FC236}">
                <a16:creationId xmlns:a16="http://schemas.microsoft.com/office/drawing/2014/main" id="{94719983-404D-4120-A614-C2274A8401E7}"/>
              </a:ext>
            </a:extLst>
          </p:cNvPr>
          <p:cNvSpPr txBox="1">
            <a:spLocks/>
          </p:cNvSpPr>
          <p:nvPr/>
        </p:nvSpPr>
        <p:spPr>
          <a:xfrm>
            <a:off x="677700" y="3648204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게임 화면</a:t>
            </a:r>
          </a:p>
        </p:txBody>
      </p:sp>
      <p:sp>
        <p:nvSpPr>
          <p:cNvPr id="97" name="텍스트 개체 틀 2">
            <a:extLst>
              <a:ext uri="{FF2B5EF4-FFF2-40B4-BE49-F238E27FC236}">
                <a16:creationId xmlns:a16="http://schemas.microsoft.com/office/drawing/2014/main" id="{FE5E0A71-5F26-4E75-BE9E-3195E3C99FF5}"/>
              </a:ext>
            </a:extLst>
          </p:cNvPr>
          <p:cNvSpPr txBox="1">
            <a:spLocks/>
          </p:cNvSpPr>
          <p:nvPr/>
        </p:nvSpPr>
        <p:spPr>
          <a:xfrm>
            <a:off x="677700" y="2208204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대기실</a:t>
            </a:r>
          </a:p>
        </p:txBody>
      </p:sp>
    </p:spTree>
    <p:extLst>
      <p:ext uri="{BB962C8B-B14F-4D97-AF65-F5344CB8AC3E}">
        <p14:creationId xmlns:p14="http://schemas.microsoft.com/office/powerpoint/2010/main" val="220126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세부 </a:t>
            </a:r>
            <a:r>
              <a:rPr lang="en-US" altLang="ko-KR" sz="3600" b="1" dirty="0"/>
              <a:t>UI – Title</a:t>
            </a:r>
            <a:endParaRPr lang="ko-KR" altLang="en-US" sz="3600" b="1" dirty="0"/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91C0C66C-3B97-4BEC-A039-E5E9C6431E38}"/>
              </a:ext>
            </a:extLst>
          </p:cNvPr>
          <p:cNvSpPr txBox="1">
            <a:spLocks/>
          </p:cNvSpPr>
          <p:nvPr/>
        </p:nvSpPr>
        <p:spPr>
          <a:xfrm>
            <a:off x="677700" y="1544596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화면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(Title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A96899C-1F05-4E41-B80E-0E6855F189D1}"/>
              </a:ext>
            </a:extLst>
          </p:cNvPr>
          <p:cNvSpPr txBox="1">
            <a:spLocks/>
          </p:cNvSpPr>
          <p:nvPr/>
        </p:nvSpPr>
        <p:spPr>
          <a:xfrm>
            <a:off x="906300" y="2050537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 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제목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77CCB4E5-4079-4BCC-A948-207689F58FB9}"/>
              </a:ext>
            </a:extLst>
          </p:cNvPr>
          <p:cNvSpPr txBox="1">
            <a:spLocks/>
          </p:cNvSpPr>
          <p:nvPr/>
        </p:nvSpPr>
        <p:spPr>
          <a:xfrm>
            <a:off x="906300" y="2555828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BackGround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배경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5B56F12D-2166-4F1D-ABD3-8F0EB4846802}"/>
              </a:ext>
            </a:extLst>
          </p:cNvPr>
          <p:cNvSpPr txBox="1">
            <a:spLocks/>
          </p:cNvSpPr>
          <p:nvPr/>
        </p:nvSpPr>
        <p:spPr>
          <a:xfrm>
            <a:off x="906300" y="3064822"/>
            <a:ext cx="6653542" cy="11863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박스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아이디 박스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패스워드 박스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</a:t>
            </a:r>
          </a:p>
        </p:txBody>
      </p:sp>
    </p:spTree>
    <p:extLst>
      <p:ext uri="{BB962C8B-B14F-4D97-AF65-F5344CB8AC3E}">
        <p14:creationId xmlns:p14="http://schemas.microsoft.com/office/powerpoint/2010/main" val="323913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2FDE8-2D29-4EE0-BD39-EB4BBF1B0322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세부 </a:t>
            </a:r>
            <a:r>
              <a:rPr lang="en-US" altLang="ko-KR" sz="3600" b="1" dirty="0"/>
              <a:t>UI – Title</a:t>
            </a:r>
            <a:endParaRPr lang="ko-KR" altLang="en-US" sz="3600" b="1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DA7A7B3-4E81-42D2-9BFD-02EF8FDE8BF5}"/>
              </a:ext>
            </a:extLst>
          </p:cNvPr>
          <p:cNvSpPr txBox="1">
            <a:spLocks/>
          </p:cNvSpPr>
          <p:nvPr/>
        </p:nvSpPr>
        <p:spPr>
          <a:xfrm>
            <a:off x="677700" y="1544596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화면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사진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8" name="Picture 4" descr="리그 오브 레전드 로그인에 대한 이미지 검색결과">
            <a:extLst>
              <a:ext uri="{FF2B5EF4-FFF2-40B4-BE49-F238E27FC236}">
                <a16:creationId xmlns:a16="http://schemas.microsoft.com/office/drawing/2014/main" id="{BF6FB97E-FF6D-4F66-ABA4-BEEB396C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471" y="3810046"/>
            <a:ext cx="4818775" cy="300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히어로즈 오브 더 스톰 로그인에 대한 이미지 검색결과">
            <a:extLst>
              <a:ext uri="{FF2B5EF4-FFF2-40B4-BE49-F238E27FC236}">
                <a16:creationId xmlns:a16="http://schemas.microsoft.com/office/drawing/2014/main" id="{171C5C07-B98E-4AA0-AE26-93CFDA31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5" y="2652306"/>
            <a:ext cx="4464080" cy="27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inven.co.kr/upload/2012/10/05/bbs/i3807157666.jpg">
            <a:extLst>
              <a:ext uri="{FF2B5EF4-FFF2-40B4-BE49-F238E27FC236}">
                <a16:creationId xmlns:a16="http://schemas.microsoft.com/office/drawing/2014/main" id="{11ABD6AD-4CE7-4426-B40C-F76BF046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63" y="940474"/>
            <a:ext cx="4507037" cy="261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64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세부 </a:t>
            </a:r>
            <a:r>
              <a:rPr lang="en-US" altLang="ko-KR" sz="3600" b="1" dirty="0"/>
              <a:t>UI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8BE42E1-2F2F-489C-BB31-1E46982DBE36}"/>
              </a:ext>
            </a:extLst>
          </p:cNvPr>
          <p:cNvSpPr txBox="1">
            <a:spLocks/>
          </p:cNvSpPr>
          <p:nvPr/>
        </p:nvSpPr>
        <p:spPr>
          <a:xfrm>
            <a:off x="677700" y="1541975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대기실</a:t>
            </a:r>
          </a:p>
        </p:txBody>
      </p:sp>
    </p:spTree>
    <p:extLst>
      <p:ext uri="{BB962C8B-B14F-4D97-AF65-F5344CB8AC3E}">
        <p14:creationId xmlns:p14="http://schemas.microsoft.com/office/powerpoint/2010/main" val="283191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9866EB-B1BE-4AD7-9038-118B5FE6DBB1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세부 </a:t>
            </a:r>
            <a:r>
              <a:rPr lang="en-US" altLang="ko-KR" sz="3600" b="1" dirty="0"/>
              <a:t>UI</a:t>
            </a:r>
            <a:endParaRPr lang="ko-KR" altLang="en-US" sz="3600" b="1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FEE3D315-515D-458C-827D-BC90B79C8986}"/>
              </a:ext>
            </a:extLst>
          </p:cNvPr>
          <p:cNvSpPr txBox="1">
            <a:spLocks/>
          </p:cNvSpPr>
          <p:nvPr/>
        </p:nvSpPr>
        <p:spPr>
          <a:xfrm>
            <a:off x="677700" y="1541975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대기실</a:t>
            </a:r>
          </a:p>
        </p:txBody>
      </p:sp>
    </p:spTree>
    <p:extLst>
      <p:ext uri="{BB962C8B-B14F-4D97-AF65-F5344CB8AC3E}">
        <p14:creationId xmlns:p14="http://schemas.microsoft.com/office/powerpoint/2010/main" val="340039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출처</a:t>
            </a:r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91C0C66C-3B97-4BEC-A039-E5E9C6431E38}"/>
              </a:ext>
            </a:extLst>
          </p:cNvPr>
          <p:cNvSpPr txBox="1">
            <a:spLocks/>
          </p:cNvSpPr>
          <p:nvPr/>
        </p:nvSpPr>
        <p:spPr>
          <a:xfrm>
            <a:off x="677700" y="1544596"/>
            <a:ext cx="7609050" cy="18844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[Page. 4] </a:t>
            </a:r>
            <a:br>
              <a:rPr lang="en-US" altLang="ko-KR" sz="1400" dirty="0"/>
            </a:br>
            <a:r>
              <a:rPr lang="ko-KR" altLang="en-US" sz="1400" dirty="0" err="1"/>
              <a:t>오버워치</a:t>
            </a:r>
            <a:r>
              <a:rPr lang="ko-KR" altLang="en-US" sz="1400" dirty="0"/>
              <a:t> 로그인 </a:t>
            </a:r>
            <a:r>
              <a:rPr lang="ko-KR" altLang="en-US" sz="1400" dirty="0">
                <a:hlinkClick r:id="rId2"/>
              </a:rPr>
              <a:t>http://m.post.naver.com/viewer/postView.nhn?memberNo=433171&amp;volumeNo=7743579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 err="1"/>
              <a:t>리그오브레전드</a:t>
            </a:r>
            <a:r>
              <a:rPr lang="ko-KR" altLang="en-US" sz="1400" dirty="0"/>
              <a:t> </a:t>
            </a:r>
            <a:r>
              <a:rPr lang="en-US" altLang="ko-KR" sz="1400" dirty="0"/>
              <a:t>(PBE </a:t>
            </a:r>
            <a:r>
              <a:rPr lang="ko-KR" altLang="en-US" sz="1400" dirty="0"/>
              <a:t>로그인 화면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>
                <a:hlinkClick r:id="rId3"/>
              </a:rPr>
              <a:t>http://sedragon.tistory.com/207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리그 오브 레전드 로그인 화면</a:t>
            </a:r>
            <a:br>
              <a:rPr lang="en-US" altLang="ko-KR" sz="1400" dirty="0"/>
            </a:br>
            <a:r>
              <a:rPr lang="en-US" altLang="ko-KR" sz="1400" dirty="0"/>
              <a:t>http://m.inven.co.kr/board/powerbbs.php?come_idx=2775&amp;l=8611</a:t>
            </a:r>
          </a:p>
        </p:txBody>
      </p:sp>
    </p:spTree>
    <p:extLst>
      <p:ext uri="{BB962C8B-B14F-4D97-AF65-F5344CB8AC3E}">
        <p14:creationId xmlns:p14="http://schemas.microsoft.com/office/powerpoint/2010/main" val="105024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91</Words>
  <Application>Microsoft Office PowerPoint</Application>
  <PresentationFormat>화면 슬라이드 쇼(4:3)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Yongsun Lee</dc:creator>
  <cp:lastModifiedBy>이용선</cp:lastModifiedBy>
  <cp:revision>39</cp:revision>
  <dcterms:created xsi:type="dcterms:W3CDTF">2017-12-17T12:32:40Z</dcterms:created>
  <dcterms:modified xsi:type="dcterms:W3CDTF">2018-01-05T02:03:56Z</dcterms:modified>
</cp:coreProperties>
</file>