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96BF7-8D6D-43A0-B2C8-E7852C2B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53693"/>
            <a:ext cx="8361229" cy="1113267"/>
          </a:xfrm>
        </p:spPr>
        <p:txBody>
          <a:bodyPr/>
          <a:lstStyle/>
          <a:p>
            <a:r>
              <a:rPr lang="en-US" altLang="ko-KR" sz="6000" dirty="0">
                <a:latin typeface="Arial Black" panose="020B0A04020102020204" pitchFamily="34" charset="0"/>
              </a:rPr>
              <a:t>Legend</a:t>
            </a:r>
            <a:r>
              <a:rPr lang="en-US" altLang="ko-KR" sz="6600" dirty="0"/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of</a:t>
            </a:r>
            <a:r>
              <a:rPr lang="en-US" altLang="ko-KR" sz="4000" dirty="0"/>
              <a:t> </a:t>
            </a:r>
            <a:r>
              <a:rPr lang="en-US" altLang="ko-KR" sz="6000" dirty="0">
                <a:latin typeface="Arial Black" panose="020B0A04020102020204" pitchFamily="34" charset="0"/>
              </a:rPr>
              <a:t>doodle</a:t>
            </a:r>
            <a:endParaRPr lang="ko-KR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29000"/>
            <a:ext cx="6831673" cy="514121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졸업 작품 제안서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4178506" y="4593368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2013180003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김나단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3A5-3E04-4026-A829-E27846F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 목적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기술적요소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기술적요소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87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</TotalTime>
  <Words>43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휴먼모음T</vt:lpstr>
      <vt:lpstr>Arial Black</vt:lpstr>
      <vt:lpstr>Franklin Gothic Book</vt:lpstr>
      <vt:lpstr>Crop</vt:lpstr>
      <vt:lpstr>Legend of doodle</vt:lpstr>
      <vt:lpstr>목차</vt:lpstr>
      <vt:lpstr>연구목적</vt:lpstr>
      <vt:lpstr>게임소개 및 특징</vt:lpstr>
      <vt:lpstr>게임방법</vt:lpstr>
      <vt:lpstr>개발환경</vt:lpstr>
      <vt:lpstr>기술적요소</vt:lpstr>
      <vt:lpstr>중점 연구분야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3</cp:revision>
  <dcterms:created xsi:type="dcterms:W3CDTF">2017-11-27T13:46:01Z</dcterms:created>
  <dcterms:modified xsi:type="dcterms:W3CDTF">2017-11-27T13:55:01Z</dcterms:modified>
</cp:coreProperties>
</file>