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0B059-EBB0-4C6E-A5EE-9C93444BFD5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1F9F-3FF7-4295-AE8A-71CCDD80DB2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9E1-61CE-4D8F-8BE0-8C2ACDB62186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EBCD1-E6FC-4C0C-8B85-A786AAD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0D6-B926-4729-A1F2-8A8B742817E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22C2B-7050-4E38-88F2-3D1756B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736" y="6453386"/>
            <a:ext cx="616928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1198D-A7B8-43C0-A103-74AE84E1157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88C-F24F-4C4E-A7A3-82E1358424A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957-2C4B-4F3F-B620-52225DA0AB6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EBC-3F2E-4C02-B6A7-470F2996557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F23A-94BB-4AD6-B0EB-CA5CE2DBCAB2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7F5F9-4D2B-43AD-B05E-F1D1BDF3E790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342CB-AF8E-458F-8212-D41B82F37BD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B97D6-E67B-4B4B-BD52-9A315FEA3E7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스레드를 기반으로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의 연결 및 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 및 운용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1DBA-B42B-4247-80EF-395153F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601200" cy="203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43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4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TCP/IP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리슨 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전용 서버 비교 및 분석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효율적인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서버의 계획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운용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&amp;&amp;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네트워크 딜레이 최소화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749ECE-5A13-477C-81FB-E9CA846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50894-FF06-4C16-A94F-CFA646E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9326350" y="689517"/>
            <a:ext cx="2364032" cy="381038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김나단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8906334" y="1050566"/>
            <a:ext cx="2364032" cy="381038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강태규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54476"/>
              </p:ext>
            </p:extLst>
          </p:nvPr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8643"/>
              </p:ext>
            </p:extLst>
          </p:nvPr>
        </p:nvGraphicFramePr>
        <p:xfrm>
          <a:off x="501633" y="1362360"/>
          <a:ext cx="11188733" cy="46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393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73755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469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71349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5804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81825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6732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73134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IOCP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(Network Programming For Windows 2</a:t>
                      </a:r>
                      <a:r>
                        <a:rPr lang="en-US" altLang="ko-KR" sz="1600" baseline="30000" dirty="0"/>
                        <a:t>nd</a:t>
                      </a:r>
                      <a:r>
                        <a:rPr lang="en-US" altLang="ko-KR" sz="1600" dirty="0"/>
                        <a:t> Edition)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9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/>
                        <a:t>네트워크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딜레이 최소화 </a:t>
                      </a:r>
                    </a:p>
                  </a:txBody>
                  <a:tcPr anchor="ctr"/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멀티 쓰레드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비동기 이해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53079"/>
                  </a:ext>
                </a:extLst>
              </a:tr>
              <a:tr h="50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TCP/IP </a:t>
                      </a:r>
                      <a:r>
                        <a:rPr lang="ko-KR" altLang="en-US" sz="1600" dirty="0"/>
                        <a:t>소켓 프로그래밍 이해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318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프레임워크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 접속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58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 err="1"/>
                        <a:t>다렉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</a:tbl>
          </a:graphicData>
        </a:graphic>
      </p:graphicFrame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3D65103-28DF-4237-9B55-D61530A4AD28}"/>
              </a:ext>
            </a:extLst>
          </p:cNvPr>
          <p:cNvSpPr/>
          <p:nvPr/>
        </p:nvSpPr>
        <p:spPr>
          <a:xfrm>
            <a:off x="9326350" y="880036"/>
            <a:ext cx="2364032" cy="381038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5908" y="6374507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5B2C-D3FB-4AA0-AAC7-E0CE116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0EB35E-B46E-4538-8918-287D210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019E6-DF60-4879-8CEC-9DAF0DB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850EC-CFB4-4EDC-A2BE-52EF6AB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CF77B5-7CAD-45BF-88CB-118AFA4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Franklin Gothic Book"/>
        <a:ea typeface="휴먼편지체"/>
        <a:cs typeface=""/>
      </a:majorFont>
      <a:minorFont>
        <a:latin typeface="Franklin Gothic Book"/>
        <a:ea typeface="휴먼편지체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657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휴먼모음T</vt:lpstr>
      <vt:lpstr>휴먼편지체</vt:lpstr>
      <vt:lpstr>Arial</vt:lpstr>
      <vt:lpstr>Franklin Gothic Book</vt:lpstr>
      <vt:lpstr>Ravie</vt:lpstr>
      <vt:lpstr>Wingdings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sunpil kim</cp:lastModifiedBy>
  <cp:revision>67</cp:revision>
  <dcterms:created xsi:type="dcterms:W3CDTF">2017-11-27T13:46:01Z</dcterms:created>
  <dcterms:modified xsi:type="dcterms:W3CDTF">2017-12-07T17:10:54Z</dcterms:modified>
</cp:coreProperties>
</file>