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02" r:id="rId11"/>
    <p:sldId id="306" r:id="rId12"/>
    <p:sldId id="307" r:id="rId13"/>
    <p:sldId id="305" r:id="rId14"/>
    <p:sldId id="309" r:id="rId15"/>
    <p:sldId id="310" r:id="rId16"/>
    <p:sldId id="311" r:id="rId17"/>
    <p:sldId id="304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580" autoAdjust="0"/>
  </p:normalViewPr>
  <p:slideViewPr>
    <p:cSldViewPr snapToGrid="0">
      <p:cViewPr>
        <p:scale>
          <a:sx n="66" d="100"/>
          <a:sy n="66" d="100"/>
        </p:scale>
        <p:origin x="858" y="20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69731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771</Words>
  <Application>Microsoft Office PowerPoint</Application>
  <PresentationFormat>화면 슬라이드 쇼(4:3)</PresentationFormat>
  <Paragraphs>235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Yongsun Lee</cp:lastModifiedBy>
  <cp:revision>322</cp:revision>
  <dcterms:created xsi:type="dcterms:W3CDTF">2017-11-27T13:46:01Z</dcterms:created>
  <dcterms:modified xsi:type="dcterms:W3CDTF">2018-08-01T13:06:57Z</dcterms:modified>
</cp:coreProperties>
</file>