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81" r:id="rId7"/>
    <p:sldId id="279" r:id="rId8"/>
    <p:sldId id="280" r:id="rId9"/>
    <p:sldId id="282" r:id="rId10"/>
    <p:sldId id="283" r:id="rId11"/>
    <p:sldId id="284" r:id="rId12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84F8B8-64B8-4F51-9AE5-613A4D8F3644}" type="datetime1">
              <a:rPr lang="vi-VN" smtClean="0"/>
              <a:t>09/12/2021</a:t>
            </a:fld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193105-BCD7-4415-A357-087565B20470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vi-VN" smtClean="0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bầu dục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C26D62FE-3246-445F-B340-3738349859C7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8" name="Đường nối thẳng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3A5B57-779A-43E6-A4EF-5B05CE9AF5E8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DF0EC2-F242-46F3-B452-E87BD9E20D08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7" name="Đường nối Thẳng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F36C60-CBA6-420F-8206-B0CC66124D83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bầu dục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DB28B-D676-4963-A14C-7CCC8244F6CF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8" name="Đường nối Thẳng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EF2677-DA4E-40E6-8FAD-8440B8329E32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êu đề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hỗ dành sẵn cho nội dung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B9BF9-E845-4452-9D12-89D9F6F8342B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E5D2C0-2550-429C-B59C-9534F032A392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813042-B98F-4D1E-9788-8B15289E1979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8B892-AB0D-495B-8161-4B05120705B0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noProof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429AC-822E-4EDB-941A-C5A4D7F9EC19}" type="datetime1">
              <a:rPr lang="vi-VN" noProof="0" smtClean="0"/>
              <a:t>09/12/2021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8" name="Đường nối Thẳng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3F204D4B-13DF-4BD6-881E-5DD2B1B8867E}" type="datetime1">
              <a:rPr lang="vi-VN" smtClean="0"/>
              <a:pPr/>
              <a:t>09/12/2021</a:t>
            </a:fld>
            <a:endParaRPr lang="vi-VN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7" name="Đường nối Thẳng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>
              <a:latin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vi-VN" dirty="0" err="1">
                <a:solidFill>
                  <a:srgbClr val="FFFFFF"/>
                </a:solidFill>
              </a:rPr>
              <a:t>Unity</a:t>
            </a:r>
            <a:endParaRPr lang="vi-VN" dirty="0">
              <a:solidFill>
                <a:srgbClr val="FFFFFF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vi-VN" dirty="0">
                <a:solidFill>
                  <a:srgbClr val="FFFFFF"/>
                </a:solidFill>
              </a:rPr>
              <a:t>ĐẶNG THỊ KIM ÁI - 20CNTT2</a:t>
            </a:r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CE296A-1E37-4337-AB64-E46DFE2D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32361"/>
          </a:xfrm>
        </p:spPr>
        <p:txBody>
          <a:bodyPr>
            <a:normAutofit/>
          </a:bodyPr>
          <a:lstStyle/>
          <a:p>
            <a:r>
              <a:rPr lang="vi-VN" b="1" i="1" u="sng" dirty="0" err="1"/>
              <a:t>Giới</a:t>
            </a:r>
            <a:r>
              <a:rPr lang="vi-VN" b="1" i="1" u="sng" dirty="0"/>
              <a:t> </a:t>
            </a:r>
            <a:r>
              <a:rPr lang="vi-VN" b="1" i="1" u="sng" dirty="0" err="1"/>
              <a:t>thiệu</a:t>
            </a:r>
            <a:r>
              <a:rPr lang="vi-VN" b="1" i="1" u="sng" dirty="0"/>
              <a:t> </a:t>
            </a:r>
            <a:r>
              <a:rPr lang="vi-VN" b="1" i="1" u="sng" dirty="0" err="1"/>
              <a:t>về</a:t>
            </a:r>
            <a:r>
              <a:rPr lang="vi-VN" b="1" i="1" u="sng" dirty="0"/>
              <a:t> </a:t>
            </a:r>
            <a:r>
              <a:rPr lang="vi-VN" b="1" i="1" u="sng" dirty="0" err="1"/>
              <a:t>unity</a:t>
            </a:r>
            <a:endParaRPr lang="vi-VN" b="1" i="1" u="sng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082B55-1FDD-4C80-A472-1187CAA1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0281"/>
            <a:ext cx="9720073" cy="4023360"/>
          </a:xfrm>
        </p:spPr>
        <p:txBody>
          <a:bodyPr>
            <a:normAutofit lnSpcReduction="10000"/>
          </a:bodyPr>
          <a:lstStyle/>
          <a:p>
            <a:pPr marL="0" lvl="0" indent="0" rtl="0">
              <a:buNone/>
            </a:pPr>
            <a:r>
              <a:rPr lang="vi-VN" sz="2400" dirty="0" err="1">
                <a:latin typeface="Calibri" panose="020F0502020204030204" pitchFamily="34" charset="0"/>
              </a:rPr>
              <a:t>Unity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là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một</a:t>
            </a:r>
            <a:r>
              <a:rPr lang="vi-VN" sz="2400" dirty="0">
                <a:latin typeface="Calibri" panose="020F0502020204030204" pitchFamily="34" charset="0"/>
              </a:rPr>
              <a:t> trong </a:t>
            </a:r>
            <a:r>
              <a:rPr lang="vi-VN" sz="2400" dirty="0" err="1">
                <a:latin typeface="Calibri" panose="020F0502020204030204" pitchFamily="34" charset="0"/>
              </a:rPr>
              <a:t>những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phần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mềm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có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khả</a:t>
            </a:r>
            <a:r>
              <a:rPr lang="vi-VN" sz="2400" dirty="0">
                <a:latin typeface="Calibri" panose="020F0502020204030204" pitchFamily="34" charset="0"/>
              </a:rPr>
              <a:t> năng </a:t>
            </a:r>
            <a:r>
              <a:rPr lang="vi-VN" sz="2400" dirty="0" err="1">
                <a:latin typeface="Calibri" panose="020F0502020204030204" pitchFamily="34" charset="0"/>
              </a:rPr>
              <a:t>làm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game</a:t>
            </a:r>
            <a:r>
              <a:rPr lang="vi-VN" sz="2400" dirty="0">
                <a:latin typeface="Calibri" panose="020F0502020204030204" pitchFamily="34" charset="0"/>
              </a:rPr>
              <a:t> trên đa </a:t>
            </a:r>
            <a:r>
              <a:rPr lang="vi-VN" sz="2400" dirty="0" err="1">
                <a:latin typeface="Calibri" panose="020F0502020204030204" pitchFamily="34" charset="0"/>
              </a:rPr>
              <a:t>nền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tảng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nhờ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vào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Unity</a:t>
            </a:r>
            <a:r>
              <a:rPr lang="vi-VN" sz="2400" dirty="0">
                <a:latin typeface="Calibri" panose="020F0502020204030204" pitchFamily="34" charset="0"/>
              </a:rPr>
              <a:t> Technologies. </a:t>
            </a:r>
            <a:r>
              <a:rPr lang="vi-VN" sz="2400" dirty="0" err="1">
                <a:latin typeface="Calibri" panose="020F0502020204030204" pitchFamily="34" charset="0"/>
              </a:rPr>
              <a:t>Nó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có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khả</a:t>
            </a:r>
            <a:r>
              <a:rPr lang="vi-VN" sz="2400" dirty="0">
                <a:latin typeface="Calibri" panose="020F0502020204030204" pitchFamily="34" charset="0"/>
              </a:rPr>
              <a:t> năng </a:t>
            </a:r>
            <a:r>
              <a:rPr lang="vi-VN" sz="2400" dirty="0" err="1">
                <a:latin typeface="Calibri" panose="020F0502020204030204" pitchFamily="34" charset="0"/>
              </a:rPr>
              <a:t>phát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triển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các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video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game</a:t>
            </a:r>
            <a:r>
              <a:rPr lang="vi-VN" sz="2400" dirty="0">
                <a:latin typeface="Calibri" panose="020F0502020204030204" pitchFamily="34" charset="0"/>
              </a:rPr>
              <a:t> cho </a:t>
            </a:r>
            <a:r>
              <a:rPr lang="vi-VN" sz="2400" dirty="0" err="1">
                <a:latin typeface="Calibri" panose="020F0502020204030204" pitchFamily="34" charset="0"/>
              </a:rPr>
              <a:t>máy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tính</a:t>
            </a:r>
            <a:r>
              <a:rPr lang="vi-VN" sz="2400" dirty="0">
                <a:latin typeface="Calibri" panose="020F0502020204030204" pitchFamily="34" charset="0"/>
              </a:rPr>
              <a:t>, </a:t>
            </a:r>
            <a:r>
              <a:rPr lang="vi-VN" sz="2400" dirty="0" err="1">
                <a:latin typeface="Calibri" panose="020F0502020204030204" pitchFamily="34" charset="0"/>
              </a:rPr>
              <a:t>consoles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và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điện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thoại</a:t>
            </a:r>
            <a:r>
              <a:rPr lang="vi-VN" sz="2400" dirty="0">
                <a:latin typeface="Calibri" panose="020F0502020204030204" pitchFamily="34" charset="0"/>
              </a:rPr>
              <a:t> di </a:t>
            </a:r>
            <a:r>
              <a:rPr lang="vi-VN" sz="2400" dirty="0" err="1">
                <a:latin typeface="Calibri" panose="020F0502020204030204" pitchFamily="34" charset="0"/>
              </a:rPr>
              <a:t>động</a:t>
            </a:r>
            <a:r>
              <a:rPr lang="vi-VN" sz="2400" dirty="0">
                <a:latin typeface="Calibri" panose="020F0502020204030204" pitchFamily="34" charset="0"/>
              </a:rPr>
              <a:t>.</a:t>
            </a:r>
          </a:p>
          <a:p>
            <a:pPr lvl="0" rtl="0"/>
            <a:r>
              <a:rPr lang="vi-VN" sz="2400" dirty="0" err="1">
                <a:latin typeface="Calibri" panose="020F0502020204030204" pitchFamily="34" charset="0"/>
              </a:rPr>
              <a:t>Việc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phát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triển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game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bằng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việc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kéo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và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thả</a:t>
            </a:r>
            <a:r>
              <a:rPr lang="vi-VN" sz="2400" dirty="0">
                <a:latin typeface="Calibri" panose="020F0502020204030204" pitchFamily="34" charset="0"/>
              </a:rPr>
              <a:t> (</a:t>
            </a:r>
            <a:r>
              <a:rPr lang="vi-VN" sz="2400" dirty="0" err="1">
                <a:latin typeface="Calibri" panose="020F0502020204030204" pitchFamily="34" charset="0"/>
              </a:rPr>
              <a:t>drag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and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drop</a:t>
            </a:r>
            <a:r>
              <a:rPr lang="vi-VN" sz="2400" dirty="0">
                <a:latin typeface="Calibri" panose="020F0502020204030204" pitchFamily="34" charset="0"/>
              </a:rPr>
              <a:t>) đang </a:t>
            </a:r>
            <a:r>
              <a:rPr lang="vi-VN" sz="2400" dirty="0" err="1">
                <a:latin typeface="Calibri" panose="020F0502020204030204" pitchFamily="34" charset="0"/>
              </a:rPr>
              <a:t>rất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hiện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hành</a:t>
            </a:r>
            <a:r>
              <a:rPr lang="vi-VN" sz="2400" dirty="0">
                <a:latin typeface="Calibri" panose="020F0502020204030204" pitchFamily="34" charset="0"/>
              </a:rPr>
              <a:t>. Ngay </a:t>
            </a:r>
            <a:r>
              <a:rPr lang="vi-VN" sz="2400" dirty="0" err="1">
                <a:latin typeface="Calibri" panose="020F0502020204030204" pitchFamily="34" charset="0"/>
              </a:rPr>
              <a:t>những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lần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đầu</a:t>
            </a:r>
            <a:r>
              <a:rPr lang="vi-VN" sz="2400" dirty="0">
                <a:latin typeface="Calibri" panose="020F0502020204030204" pitchFamily="34" charset="0"/>
              </a:rPr>
              <a:t> tiên khi </a:t>
            </a:r>
            <a:r>
              <a:rPr lang="vi-VN" sz="2400" dirty="0" err="1">
                <a:latin typeface="Calibri" panose="020F0502020204030204" pitchFamily="34" charset="0"/>
              </a:rPr>
              <a:t>mới</a:t>
            </a:r>
            <a:r>
              <a:rPr lang="vi-VN" sz="2400" dirty="0">
                <a:latin typeface="Calibri" panose="020F0502020204030204" pitchFamily="34" charset="0"/>
              </a:rPr>
              <a:t> công </a:t>
            </a:r>
            <a:r>
              <a:rPr lang="vi-VN" sz="2400" dirty="0" err="1">
                <a:latin typeface="Calibri" panose="020F0502020204030204" pitchFamily="34" charset="0"/>
              </a:rPr>
              <a:t>bố</a:t>
            </a:r>
            <a:r>
              <a:rPr lang="vi-VN" sz="2400" dirty="0">
                <a:latin typeface="Calibri" panose="020F0502020204030204" pitchFamily="34" charset="0"/>
              </a:rPr>
              <a:t> trên </a:t>
            </a:r>
            <a:r>
              <a:rPr lang="vi-VN" sz="2400" dirty="0" err="1">
                <a:latin typeface="Calibri" panose="020F0502020204030204" pitchFamily="34" charset="0"/>
              </a:rPr>
              <a:t>hệ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điều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hành</a:t>
            </a:r>
            <a:r>
              <a:rPr lang="vi-VN" sz="2400" dirty="0">
                <a:latin typeface="Calibri" panose="020F0502020204030204" pitchFamily="34" charset="0"/>
              </a:rPr>
              <a:t> OS, X </a:t>
            </a:r>
            <a:r>
              <a:rPr lang="vi-VN" sz="2400" dirty="0" err="1">
                <a:latin typeface="Calibri" panose="020F0502020204030204" pitchFamily="34" charset="0"/>
              </a:rPr>
              <a:t>và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Apple’s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Worldwide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Developers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Conference</a:t>
            </a:r>
            <a:r>
              <a:rPr lang="vi-VN" sz="2400" dirty="0">
                <a:latin typeface="Calibri" panose="020F0502020204030204" pitchFamily="34" charset="0"/>
              </a:rPr>
              <a:t> trong năm 2015 </a:t>
            </a:r>
            <a:r>
              <a:rPr lang="vi-VN" sz="2400" dirty="0" err="1">
                <a:latin typeface="Calibri" panose="020F0502020204030204" pitchFamily="34" charset="0"/>
              </a:rPr>
              <a:t>thì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tới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hiện</a:t>
            </a:r>
            <a:r>
              <a:rPr lang="vi-VN" sz="2400" dirty="0">
                <a:latin typeface="Calibri" panose="020F0502020204030204" pitchFamily="34" charset="0"/>
              </a:rPr>
              <a:t> nay </a:t>
            </a:r>
            <a:r>
              <a:rPr lang="vi-VN" sz="2400" dirty="0" err="1">
                <a:latin typeface="Calibri" panose="020F0502020204030204" pitchFamily="34" charset="0"/>
              </a:rPr>
              <a:t>Unity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đã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mở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rộng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và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phát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triển</a:t>
            </a:r>
            <a:r>
              <a:rPr lang="vi-VN" sz="2400" dirty="0">
                <a:latin typeface="Calibri" panose="020F0502020204030204" pitchFamily="34" charset="0"/>
              </a:rPr>
              <a:t> trên 27 </a:t>
            </a:r>
            <a:r>
              <a:rPr lang="vi-VN" sz="2400" dirty="0" err="1">
                <a:latin typeface="Calibri" panose="020F0502020204030204" pitchFamily="34" charset="0"/>
              </a:rPr>
              <a:t>nền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tảng</a:t>
            </a:r>
            <a:r>
              <a:rPr lang="vi-VN" sz="2400" dirty="0">
                <a:latin typeface="Calibri" panose="020F0502020204030204" pitchFamily="34" charset="0"/>
              </a:rPr>
              <a:t>. </a:t>
            </a:r>
          </a:p>
          <a:p>
            <a:pPr lvl="0" rtl="0"/>
            <a:r>
              <a:rPr lang="vi-VN" sz="2400" dirty="0">
                <a:latin typeface="Calibri" panose="020F0502020204030204" pitchFamily="34" charset="0"/>
              </a:rPr>
              <a:t>Trong </a:t>
            </a:r>
            <a:r>
              <a:rPr lang="vi-VN" sz="2400" dirty="0" err="1">
                <a:latin typeface="Calibri" panose="020F0502020204030204" pitchFamily="34" charset="0"/>
              </a:rPr>
              <a:t>thời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điểm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hiện</a:t>
            </a:r>
            <a:r>
              <a:rPr lang="vi-VN" sz="2400" dirty="0">
                <a:latin typeface="Calibri" panose="020F0502020204030204" pitchFamily="34" charset="0"/>
              </a:rPr>
              <a:t> nay, </a:t>
            </a:r>
            <a:r>
              <a:rPr lang="vi-VN" sz="2400" dirty="0" err="1">
                <a:latin typeface="Calibri" panose="020F0502020204030204" pitchFamily="34" charset="0"/>
              </a:rPr>
              <a:t>thì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đã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có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tới</a:t>
            </a:r>
            <a:r>
              <a:rPr lang="vi-VN" sz="2400" dirty="0">
                <a:latin typeface="Calibri" panose="020F0502020204030204" pitchFamily="34" charset="0"/>
              </a:rPr>
              <a:t> 6 phiên </a:t>
            </a:r>
            <a:r>
              <a:rPr lang="vi-VN" sz="2400" dirty="0" err="1">
                <a:latin typeface="Calibri" panose="020F0502020204030204" pitchFamily="34" charset="0"/>
              </a:rPr>
              <a:t>bản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chính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thuộc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phần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mềm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này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đã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được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phát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hành</a:t>
            </a:r>
            <a:r>
              <a:rPr lang="vi-VN" sz="2400" dirty="0">
                <a:latin typeface="Calibri" panose="020F0502020204030204" pitchFamily="34" charset="0"/>
              </a:rPr>
              <a:t> trên </a:t>
            </a:r>
            <a:r>
              <a:rPr lang="vi-VN" sz="2400" dirty="0" err="1">
                <a:latin typeface="Calibri" panose="020F0502020204030204" pitchFamily="34" charset="0"/>
              </a:rPr>
              <a:t>thế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giới</a:t>
            </a:r>
            <a:r>
              <a:rPr lang="vi-VN" sz="2400" dirty="0">
                <a:latin typeface="Calibri" panose="020F0502020204030204" pitchFamily="34" charset="0"/>
              </a:rPr>
              <a:t>. </a:t>
            </a:r>
            <a:r>
              <a:rPr lang="vi-VN" sz="2400" dirty="0" err="1">
                <a:latin typeface="Calibri" panose="020F0502020204030204" pitchFamily="34" charset="0"/>
              </a:rPr>
              <a:t>Vào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triển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lãm</a:t>
            </a:r>
            <a:r>
              <a:rPr lang="vi-VN" sz="2400" dirty="0">
                <a:latin typeface="Calibri" panose="020F0502020204030204" pitchFamily="34" charset="0"/>
              </a:rPr>
              <a:t> năm WWDC (2006) </a:t>
            </a:r>
            <a:r>
              <a:rPr lang="vi-VN" sz="2400" dirty="0" err="1">
                <a:latin typeface="Calibri" panose="020F0502020204030204" pitchFamily="34" charset="0"/>
              </a:rPr>
              <a:t>thì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Unity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đã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được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tập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đoàn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Apple</a:t>
            </a:r>
            <a:r>
              <a:rPr lang="vi-VN" sz="2400" dirty="0">
                <a:latin typeface="Calibri" panose="020F0502020204030204" pitchFamily="34" charset="0"/>
              </a:rPr>
              <a:t> trao </a:t>
            </a:r>
            <a:r>
              <a:rPr lang="vi-VN" sz="2400" dirty="0" err="1">
                <a:latin typeface="Calibri" panose="020F0502020204030204" pitchFamily="34" charset="0"/>
              </a:rPr>
              <a:t>thưởng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giải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Best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Use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of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</a:rPr>
              <a:t>Mac</a:t>
            </a:r>
            <a:r>
              <a:rPr lang="vi-VN" sz="2400" dirty="0">
                <a:latin typeface="Calibri" panose="020F0502020204030204" pitchFamily="34" charset="0"/>
              </a:rPr>
              <a:t> OS X </a:t>
            </a:r>
            <a:r>
              <a:rPr lang="vi-VN" sz="2400" dirty="0" err="1">
                <a:latin typeface="Calibri" panose="020F0502020204030204" pitchFamily="34" charset="0"/>
              </a:rPr>
              <a:t>Graphics</a:t>
            </a:r>
            <a:r>
              <a:rPr lang="vi-VN" sz="2400" dirty="0">
                <a:latin typeface="Calibri" panose="020F0502020204030204" pitchFamily="34" charset="0"/>
              </a:rPr>
              <a:t>. </a:t>
            </a:r>
            <a:r>
              <a:rPr lang="vi-VN" sz="2400" dirty="0" err="1">
                <a:latin typeface="Calibri" panose="020F0502020204030204" pitchFamily="34" charset="0"/>
              </a:rPr>
              <a:t>Thiệu</a:t>
            </a:r>
            <a:r>
              <a:rPr lang="vi-VN" sz="2400" dirty="0">
                <a:latin typeface="Calibri" panose="020F0502020204030204" pitchFamily="34" charset="0"/>
              </a:rPr>
              <a:t> 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771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003AEA-A3B4-4DA1-8BA1-32FEA3A5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i="1" dirty="0"/>
              <a:t>Ưu </a:t>
            </a:r>
            <a:r>
              <a:rPr lang="vi-VN" b="1" i="1" dirty="0" err="1"/>
              <a:t>điểm</a:t>
            </a:r>
            <a:r>
              <a:rPr lang="vi-VN" b="1" i="1" dirty="0"/>
              <a:t> </a:t>
            </a:r>
            <a:r>
              <a:rPr lang="vi-VN" b="1" i="1" dirty="0" err="1"/>
              <a:t>về</a:t>
            </a:r>
            <a:r>
              <a:rPr lang="vi-VN" b="1" i="1" dirty="0"/>
              <a:t> </a:t>
            </a:r>
            <a:r>
              <a:rPr lang="vi-VN" b="1" i="1" dirty="0" err="1"/>
              <a:t>unity</a:t>
            </a:r>
            <a:endParaRPr lang="vi-VN" b="1" i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5FCE34-F3AB-4E39-A1DD-B8B0B605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208" y="1806605"/>
            <a:ext cx="9720073" cy="4023360"/>
          </a:xfrm>
        </p:spPr>
        <p:txBody>
          <a:bodyPr>
            <a:normAutofit fontScale="85000" lnSpcReduction="20000"/>
          </a:bodyPr>
          <a:lstStyle/>
          <a:p>
            <a:r>
              <a:rPr lang="vi-VN" sz="2200" dirty="0" err="1"/>
              <a:t>Unity</a:t>
            </a:r>
            <a:r>
              <a:rPr lang="vi-VN" sz="2200" dirty="0"/>
              <a:t> </a:t>
            </a:r>
            <a:r>
              <a:rPr lang="vi-VN" sz="2200" dirty="0" err="1"/>
              <a:t>hỗ</a:t>
            </a:r>
            <a:r>
              <a:rPr lang="vi-VN" sz="2200" dirty="0"/>
              <a:t> </a:t>
            </a:r>
            <a:r>
              <a:rPr lang="vi-VN" sz="2200" dirty="0" err="1"/>
              <a:t>trợ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hầu</a:t>
            </a:r>
            <a:r>
              <a:rPr lang="vi-VN" sz="2200" dirty="0"/>
              <a:t> </a:t>
            </a:r>
            <a:r>
              <a:rPr lang="vi-VN" sz="2200" dirty="0" err="1"/>
              <a:t>hết</a:t>
            </a:r>
            <a:r>
              <a:rPr lang="vi-VN" sz="2200" dirty="0"/>
              <a:t> trên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nền</a:t>
            </a:r>
            <a:r>
              <a:rPr lang="vi-VN" sz="2200" dirty="0"/>
              <a:t> </a:t>
            </a:r>
            <a:r>
              <a:rPr lang="vi-VN" sz="2200" dirty="0" err="1"/>
              <a:t>tảng</a:t>
            </a:r>
            <a:r>
              <a:rPr lang="vi-VN" sz="2200" dirty="0"/>
              <a:t> </a:t>
            </a:r>
            <a:r>
              <a:rPr lang="vi-VN" sz="2200" dirty="0" err="1"/>
              <a:t>từ</a:t>
            </a:r>
            <a:r>
              <a:rPr lang="vi-VN" sz="2200" dirty="0"/>
              <a:t> IOS, </a:t>
            </a:r>
            <a:r>
              <a:rPr lang="vi-VN" sz="2200" dirty="0" err="1"/>
              <a:t>Android</a:t>
            </a:r>
            <a:r>
              <a:rPr lang="vi-VN" sz="2200" dirty="0"/>
              <a:t>, hay </a:t>
            </a:r>
            <a:r>
              <a:rPr lang="vi-VN" sz="2200" dirty="0" err="1"/>
              <a:t>Windowa</a:t>
            </a:r>
            <a:r>
              <a:rPr lang="vi-VN" sz="2200" dirty="0"/>
              <a:t>, </a:t>
            </a:r>
            <a:r>
              <a:rPr lang="vi-VN" sz="2200" dirty="0" err="1"/>
              <a:t>MacOs</a:t>
            </a:r>
            <a:r>
              <a:rPr lang="vi-VN" sz="2200" dirty="0"/>
              <a:t>,…,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ngôn </a:t>
            </a:r>
            <a:r>
              <a:rPr lang="vi-VN" sz="2200" dirty="0" err="1"/>
              <a:t>ngữ</a:t>
            </a:r>
            <a:r>
              <a:rPr lang="vi-VN" sz="2200" dirty="0"/>
              <a:t> </a:t>
            </a:r>
            <a:r>
              <a:rPr lang="vi-VN" sz="2200" dirty="0" err="1"/>
              <a:t>lập</a:t>
            </a:r>
            <a:r>
              <a:rPr lang="vi-VN" sz="2200" dirty="0"/>
              <a:t> </a:t>
            </a:r>
            <a:r>
              <a:rPr lang="vi-VN" sz="2200" dirty="0" err="1"/>
              <a:t>trình</a:t>
            </a:r>
            <a:r>
              <a:rPr lang="vi-VN" sz="2200" dirty="0"/>
              <a:t> C#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Javascript</a:t>
            </a:r>
            <a:r>
              <a:rPr lang="vi-VN" sz="2200" dirty="0"/>
              <a:t>. </a:t>
            </a:r>
          </a:p>
          <a:p>
            <a:r>
              <a:rPr lang="vi-VN" sz="2200" dirty="0"/>
              <a:t>Không </a:t>
            </a:r>
            <a:r>
              <a:rPr lang="vi-VN" sz="2200" dirty="0" err="1"/>
              <a:t>cần</a:t>
            </a:r>
            <a:r>
              <a:rPr lang="vi-VN" sz="2200" dirty="0"/>
              <a:t> </a:t>
            </a:r>
            <a:r>
              <a:rPr lang="vi-VN" sz="2200" dirty="0" err="1"/>
              <a:t>Render</a:t>
            </a:r>
            <a:r>
              <a:rPr lang="vi-VN" sz="2200" dirty="0"/>
              <a:t>.</a:t>
            </a:r>
          </a:p>
          <a:p>
            <a:r>
              <a:rPr lang="vi-VN" sz="2200" dirty="0" err="1"/>
              <a:t>Thiết</a:t>
            </a:r>
            <a:r>
              <a:rPr lang="vi-VN" sz="2200" dirty="0"/>
              <a:t> </a:t>
            </a:r>
            <a:r>
              <a:rPr lang="vi-VN" sz="2200" dirty="0" err="1"/>
              <a:t>kế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 </a:t>
            </a:r>
            <a:r>
              <a:rPr lang="vi-VN" sz="2200" dirty="0" err="1"/>
              <a:t>Map</a:t>
            </a:r>
            <a:r>
              <a:rPr lang="vi-VN" sz="2200" dirty="0"/>
              <a:t>, </a:t>
            </a:r>
            <a:r>
              <a:rPr lang="vi-VN" sz="2200" dirty="0" err="1"/>
              <a:t>Character</a:t>
            </a:r>
            <a:r>
              <a:rPr lang="vi-VN" sz="2200" dirty="0"/>
              <a:t>, </a:t>
            </a:r>
            <a:r>
              <a:rPr lang="vi-VN" sz="2200" dirty="0" err="1"/>
              <a:t>Interface</a:t>
            </a:r>
            <a:r>
              <a:rPr lang="vi-VN" sz="2200" dirty="0"/>
              <a:t> </a:t>
            </a:r>
            <a:r>
              <a:rPr lang="vi-VN" sz="2200" dirty="0" err="1"/>
              <a:t>Graphic</a:t>
            </a:r>
            <a:r>
              <a:rPr lang="vi-VN" sz="2200" dirty="0"/>
              <a:t>,.. </a:t>
            </a:r>
            <a:r>
              <a:rPr lang="vi-VN" sz="2200" dirty="0" err="1"/>
              <a:t>từ</a:t>
            </a:r>
            <a:r>
              <a:rPr lang="vi-VN" sz="2200" dirty="0"/>
              <a:t> </a:t>
            </a:r>
            <a:r>
              <a:rPr lang="vi-VN" sz="2200" dirty="0" err="1"/>
              <a:t>những</a:t>
            </a:r>
            <a:r>
              <a:rPr lang="vi-VN" sz="2200" dirty="0"/>
              <a:t> </a:t>
            </a:r>
            <a:r>
              <a:rPr lang="vi-VN" sz="2200" dirty="0" err="1"/>
              <a:t>phần</a:t>
            </a:r>
            <a:r>
              <a:rPr lang="vi-VN" sz="2200" dirty="0"/>
              <a:t> </a:t>
            </a:r>
            <a:r>
              <a:rPr lang="vi-VN" sz="2200" dirty="0" err="1"/>
              <a:t>mềm</a:t>
            </a:r>
            <a:r>
              <a:rPr lang="vi-VN" sz="2200" dirty="0"/>
              <a:t> </a:t>
            </a:r>
            <a:r>
              <a:rPr lang="vi-VN" sz="2200" dirty="0" err="1"/>
              <a:t>khác</a:t>
            </a:r>
            <a:r>
              <a:rPr lang="vi-VN" sz="2200" dirty="0"/>
              <a:t> (như </a:t>
            </a:r>
            <a:r>
              <a:rPr lang="vi-VN" sz="2200" dirty="0" err="1"/>
              <a:t>Modo</a:t>
            </a:r>
            <a:r>
              <a:rPr lang="vi-VN" sz="2200" dirty="0"/>
              <a:t>, </a:t>
            </a:r>
            <a:r>
              <a:rPr lang="vi-VN" sz="2200" dirty="0" err="1"/>
              <a:t>Lightwave</a:t>
            </a:r>
            <a:r>
              <a:rPr lang="vi-VN" sz="2200" dirty="0"/>
              <a:t>,…)</a:t>
            </a:r>
          </a:p>
          <a:p>
            <a:r>
              <a:rPr lang="vi-VN" sz="2200" dirty="0" err="1"/>
              <a:t>Tối</a:t>
            </a:r>
            <a:r>
              <a:rPr lang="vi-VN" sz="2200" dirty="0"/>
              <a:t> ưu </a:t>
            </a:r>
            <a:r>
              <a:rPr lang="vi-VN" sz="2200" dirty="0" err="1"/>
              <a:t>hóa</a:t>
            </a:r>
            <a:r>
              <a:rPr lang="vi-VN" sz="2200" dirty="0"/>
              <a:t> </a:t>
            </a:r>
            <a:r>
              <a:rPr lang="vi-VN" sz="2200" dirty="0" err="1"/>
              <a:t>định</a:t>
            </a:r>
            <a:r>
              <a:rPr lang="vi-VN" sz="2200" dirty="0"/>
              <a:t> </a:t>
            </a:r>
            <a:r>
              <a:rPr lang="vi-VN" sz="2200" dirty="0" err="1"/>
              <a:t>dạng</a:t>
            </a:r>
            <a:r>
              <a:rPr lang="vi-VN" sz="2200" dirty="0"/>
              <a:t> </a:t>
            </a:r>
            <a:r>
              <a:rPr lang="vi-VN" sz="2200" dirty="0" err="1"/>
              <a:t>file</a:t>
            </a:r>
            <a:r>
              <a:rPr lang="vi-VN" sz="2200" dirty="0"/>
              <a:t> theo </a:t>
            </a:r>
            <a:r>
              <a:rPr lang="vi-VN" sz="2200" dirty="0" err="1"/>
              <a:t>dạng</a:t>
            </a:r>
            <a:r>
              <a:rPr lang="vi-VN" sz="2200" dirty="0"/>
              <a:t> “.FBX” hay “.</a:t>
            </a:r>
            <a:r>
              <a:rPr lang="vi-VN" sz="2200" dirty="0" err="1"/>
              <a:t>exe</a:t>
            </a:r>
            <a:r>
              <a:rPr lang="vi-VN" sz="2200" dirty="0"/>
              <a:t>”. </a:t>
            </a:r>
            <a:r>
              <a:rPr lang="vi-VN" sz="2200" dirty="0" err="1"/>
              <a:t>Vì</a:t>
            </a:r>
            <a:r>
              <a:rPr lang="vi-VN" sz="2200" dirty="0"/>
              <a:t> </a:t>
            </a:r>
            <a:r>
              <a:rPr lang="vi-VN" sz="2200" dirty="0" err="1"/>
              <a:t>vậy</a:t>
            </a:r>
            <a:r>
              <a:rPr lang="vi-VN" sz="2200" dirty="0"/>
              <a:t>, </a:t>
            </a:r>
            <a:r>
              <a:rPr lang="vi-VN" sz="2200" dirty="0" err="1"/>
              <a:t>thiết</a:t>
            </a:r>
            <a:r>
              <a:rPr lang="vi-VN" sz="2200" dirty="0"/>
              <a:t> </a:t>
            </a:r>
            <a:r>
              <a:rPr lang="vi-VN" sz="2200" dirty="0" err="1"/>
              <a:t>kế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dễ</a:t>
            </a:r>
            <a:r>
              <a:rPr lang="vi-VN" sz="2200" dirty="0"/>
              <a:t> </a:t>
            </a:r>
            <a:r>
              <a:rPr lang="vi-VN" sz="2200" dirty="0" err="1"/>
              <a:t>dàng</a:t>
            </a:r>
            <a:r>
              <a:rPr lang="vi-VN" sz="2200" dirty="0"/>
              <a:t> chia </a:t>
            </a:r>
            <a:r>
              <a:rPr lang="vi-VN" sz="2200" dirty="0" err="1"/>
              <a:t>sẻ</a:t>
            </a:r>
            <a:r>
              <a:rPr lang="vi-VN" sz="2200" dirty="0"/>
              <a:t> trên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thiết</a:t>
            </a:r>
            <a:r>
              <a:rPr lang="vi-VN" sz="2200" dirty="0"/>
              <a:t> </a:t>
            </a:r>
            <a:r>
              <a:rPr lang="vi-VN" sz="2200" dirty="0" err="1"/>
              <a:t>bị</a:t>
            </a:r>
            <a:r>
              <a:rPr lang="vi-VN" sz="2200" dirty="0"/>
              <a:t> </a:t>
            </a:r>
            <a:r>
              <a:rPr lang="vi-VN" sz="2200" dirty="0" err="1"/>
              <a:t>khác</a:t>
            </a:r>
            <a:r>
              <a:rPr lang="vi-VN" sz="2200" dirty="0"/>
              <a:t>.</a:t>
            </a:r>
          </a:p>
          <a:p>
            <a:r>
              <a:rPr lang="vi-VN" sz="2200" dirty="0"/>
              <a:t>Bên </a:t>
            </a:r>
            <a:r>
              <a:rPr lang="vi-VN" sz="2200" dirty="0" err="1"/>
              <a:t>cạnh</a:t>
            </a:r>
            <a:r>
              <a:rPr lang="vi-VN" sz="2200" dirty="0"/>
              <a:t> </a:t>
            </a:r>
            <a:r>
              <a:rPr lang="vi-VN" sz="2200" dirty="0" err="1"/>
              <a:t>đó</a:t>
            </a:r>
            <a:r>
              <a:rPr lang="vi-VN" sz="2200" dirty="0"/>
              <a:t>, </a:t>
            </a:r>
            <a:r>
              <a:rPr lang="vi-VN" sz="2200" dirty="0" err="1"/>
              <a:t>Unity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khả</a:t>
            </a:r>
            <a:r>
              <a:rPr lang="vi-VN" sz="2200" dirty="0"/>
              <a:t> năng cung </a:t>
            </a:r>
            <a:r>
              <a:rPr lang="vi-VN" sz="2200" dirty="0" err="1"/>
              <a:t>cấp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tính</a:t>
            </a:r>
            <a:r>
              <a:rPr lang="vi-VN" sz="2200" dirty="0"/>
              <a:t> năng </a:t>
            </a:r>
            <a:r>
              <a:rPr lang="vi-VN" sz="2200" dirty="0" err="1"/>
              <a:t>tích</a:t>
            </a:r>
            <a:r>
              <a:rPr lang="vi-VN" sz="2200" dirty="0"/>
              <a:t> </a:t>
            </a:r>
            <a:r>
              <a:rPr lang="vi-VN" sz="2200" dirty="0" err="1"/>
              <a:t>hợp</a:t>
            </a:r>
            <a:r>
              <a:rPr lang="vi-VN" sz="2200" dirty="0"/>
              <a:t> quan </a:t>
            </a:r>
            <a:r>
              <a:rPr lang="vi-VN" sz="2200" dirty="0" err="1"/>
              <a:t>trọng</a:t>
            </a:r>
            <a:r>
              <a:rPr lang="vi-VN" sz="2200" dirty="0"/>
              <a:t>. </a:t>
            </a:r>
            <a:r>
              <a:rPr lang="vi-VN" sz="2200" dirty="0" err="1"/>
              <a:t>Lập</a:t>
            </a:r>
            <a:r>
              <a:rPr lang="vi-VN" sz="2200" dirty="0"/>
              <a:t> </a:t>
            </a:r>
            <a:r>
              <a:rPr lang="vi-VN" sz="2200" dirty="0" err="1"/>
              <a:t>trình</a:t>
            </a:r>
            <a:r>
              <a:rPr lang="vi-VN" sz="2200" dirty="0"/>
              <a:t> </a:t>
            </a:r>
            <a:r>
              <a:rPr lang="vi-VN" sz="2200" dirty="0" err="1"/>
              <a:t>với</a:t>
            </a:r>
            <a:r>
              <a:rPr lang="vi-VN" sz="2200" dirty="0"/>
              <a:t> </a:t>
            </a:r>
            <a:r>
              <a:rPr lang="vi-VN" sz="2200" dirty="0" err="1"/>
              <a:t>Unity</a:t>
            </a:r>
            <a:r>
              <a:rPr lang="vi-VN" sz="2200" dirty="0"/>
              <a:t> </a:t>
            </a:r>
            <a:r>
              <a:rPr lang="vi-VN" sz="2200" dirty="0" err="1"/>
              <a:t>ngày</a:t>
            </a:r>
            <a:r>
              <a:rPr lang="vi-VN" sz="2200" dirty="0"/>
              <a:t> </a:t>
            </a:r>
            <a:r>
              <a:rPr lang="vi-VN" sz="2200" dirty="0" err="1"/>
              <a:t>càng</a:t>
            </a:r>
            <a:r>
              <a:rPr lang="vi-VN" sz="2200" dirty="0"/>
              <a:t> </a:t>
            </a:r>
            <a:r>
              <a:rPr lang="vi-VN" sz="2200" dirty="0" err="1"/>
              <a:t>trở</a:t>
            </a:r>
            <a:r>
              <a:rPr lang="vi-VN" sz="2200" dirty="0"/>
              <a:t> nên đơn </a:t>
            </a:r>
            <a:r>
              <a:rPr lang="vi-VN" sz="2200" dirty="0" err="1"/>
              <a:t>giản</a:t>
            </a:r>
            <a:r>
              <a:rPr lang="vi-VN" sz="2200" dirty="0"/>
              <a:t> </a:t>
            </a:r>
            <a:r>
              <a:rPr lang="vi-VN" sz="2200" dirty="0" err="1"/>
              <a:t>với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công </a:t>
            </a:r>
            <a:r>
              <a:rPr lang="vi-VN" sz="2200" dirty="0" err="1"/>
              <a:t>cụ</a:t>
            </a:r>
            <a:r>
              <a:rPr lang="vi-VN" sz="2200" dirty="0"/>
              <a:t>:</a:t>
            </a:r>
          </a:p>
          <a:p>
            <a:pPr marL="0" indent="0">
              <a:buNone/>
            </a:pPr>
            <a:r>
              <a:rPr lang="vi-VN" sz="2200" dirty="0"/>
              <a:t>     -Cho </a:t>
            </a:r>
            <a:r>
              <a:rPr lang="vi-VN" sz="2200" dirty="0" err="1"/>
              <a:t>phép</a:t>
            </a:r>
            <a:r>
              <a:rPr lang="vi-VN" sz="2200" dirty="0"/>
              <a:t> </a:t>
            </a:r>
            <a:r>
              <a:rPr lang="vi-VN" sz="2200" dirty="0" err="1"/>
              <a:t>lập</a:t>
            </a:r>
            <a:r>
              <a:rPr lang="vi-VN" sz="2200" dirty="0"/>
              <a:t> </a:t>
            </a:r>
            <a:r>
              <a:rPr lang="vi-VN" sz="2200" dirty="0" err="1"/>
              <a:t>trình</a:t>
            </a:r>
            <a:r>
              <a:rPr lang="vi-VN" sz="2200" dirty="0"/>
              <a:t> viên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chia </a:t>
            </a:r>
            <a:r>
              <a:rPr lang="vi-VN" sz="2200" dirty="0" err="1"/>
              <a:t>sẻ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bản</a:t>
            </a:r>
            <a:r>
              <a:rPr lang="vi-VN" sz="2200" dirty="0"/>
              <a:t> </a:t>
            </a:r>
            <a:r>
              <a:rPr lang="vi-VN" sz="2200" dirty="0" err="1"/>
              <a:t>thiết</a:t>
            </a:r>
            <a:r>
              <a:rPr lang="vi-VN" sz="2200" dirty="0"/>
              <a:t> </a:t>
            </a:r>
            <a:r>
              <a:rPr lang="vi-VN" sz="2200" dirty="0" err="1"/>
              <a:t>kế</a:t>
            </a:r>
            <a:r>
              <a:rPr lang="vi-VN" sz="2200" dirty="0"/>
              <a:t>.</a:t>
            </a:r>
          </a:p>
          <a:p>
            <a:pPr marL="0" indent="0">
              <a:buNone/>
            </a:pPr>
            <a:r>
              <a:rPr lang="vi-VN" sz="2200" dirty="0"/>
              <a:t>     -Cho </a:t>
            </a:r>
            <a:r>
              <a:rPr lang="vi-VN" sz="2200" dirty="0" err="1"/>
              <a:t>phép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tài</a:t>
            </a:r>
            <a:r>
              <a:rPr lang="vi-VN" sz="2200" dirty="0"/>
              <a:t> nguyên </a:t>
            </a:r>
            <a:r>
              <a:rPr lang="vi-VN" sz="2200" dirty="0" err="1"/>
              <a:t>hiệu</a:t>
            </a:r>
            <a:r>
              <a:rPr lang="vi-VN" sz="2200" dirty="0"/>
              <a:t> </a:t>
            </a:r>
            <a:r>
              <a:rPr lang="vi-VN" sz="2200" dirty="0" err="1"/>
              <a:t>ứng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sẵn</a:t>
            </a:r>
            <a:r>
              <a:rPr lang="vi-VN" sz="2200" dirty="0"/>
              <a:t> trên </a:t>
            </a:r>
            <a:r>
              <a:rPr lang="vi-VN" sz="2200" dirty="0" err="1"/>
              <a:t>Unity</a:t>
            </a:r>
            <a:r>
              <a:rPr lang="vi-VN" sz="2200" dirty="0"/>
              <a:t>. </a:t>
            </a:r>
            <a:r>
              <a:rPr lang="vi-VN" sz="2200" dirty="0" err="1"/>
              <a:t>Hoặc</a:t>
            </a:r>
            <a:r>
              <a:rPr lang="vi-VN" sz="2200" dirty="0"/>
              <a:t> </a:t>
            </a:r>
            <a:r>
              <a:rPr lang="vi-VN" sz="2200" dirty="0" err="1"/>
              <a:t>bạn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mua </a:t>
            </a:r>
            <a:r>
              <a:rPr lang="vi-VN" sz="2200" dirty="0" err="1"/>
              <a:t>hoặc</a:t>
            </a:r>
            <a:r>
              <a:rPr lang="vi-VN" sz="2200" dirty="0"/>
              <a:t> </a:t>
            </a:r>
            <a:r>
              <a:rPr lang="vi-VN" sz="2200" dirty="0" err="1"/>
              <a:t>bán</a:t>
            </a:r>
            <a:r>
              <a:rPr lang="vi-VN" sz="2200" dirty="0"/>
              <a:t> </a:t>
            </a:r>
            <a:r>
              <a:rPr lang="vi-VN" sz="2200" dirty="0" err="1"/>
              <a:t>sản</a:t>
            </a:r>
            <a:r>
              <a:rPr lang="vi-VN" sz="2200" dirty="0"/>
              <a:t> </a:t>
            </a:r>
            <a:r>
              <a:rPr lang="vi-VN" sz="2200" dirty="0" err="1"/>
              <a:t>phẩm</a:t>
            </a:r>
            <a:r>
              <a:rPr lang="vi-VN" sz="2200" dirty="0"/>
              <a:t> cho </a:t>
            </a:r>
            <a:r>
              <a:rPr lang="vi-VN" sz="2200" dirty="0" err="1"/>
              <a:t>story</a:t>
            </a:r>
            <a:r>
              <a:rPr lang="vi-VN" sz="2200" dirty="0"/>
              <a:t>     </a:t>
            </a:r>
            <a:r>
              <a:rPr lang="vi-VN" sz="2200" dirty="0" err="1"/>
              <a:t>của</a:t>
            </a:r>
            <a:r>
              <a:rPr lang="vi-VN" sz="2200" dirty="0"/>
              <a:t> </a:t>
            </a:r>
            <a:r>
              <a:rPr lang="vi-VN" sz="2200" dirty="0" err="1"/>
              <a:t>Unity</a:t>
            </a:r>
            <a:r>
              <a:rPr lang="vi-VN" sz="2200" dirty="0"/>
              <a:t>.</a:t>
            </a:r>
          </a:p>
          <a:p>
            <a:pPr marL="0" indent="0">
              <a:buNone/>
            </a:pPr>
            <a:r>
              <a:rPr lang="vi-VN" sz="2200" dirty="0"/>
              <a:t>      -Cung </a:t>
            </a:r>
            <a:r>
              <a:rPr lang="vi-VN" sz="2200" dirty="0" err="1"/>
              <a:t>cấp</a:t>
            </a:r>
            <a:r>
              <a:rPr lang="vi-VN" sz="2200" dirty="0"/>
              <a:t> </a:t>
            </a:r>
            <a:r>
              <a:rPr lang="vi-VN" sz="2200" dirty="0" err="1"/>
              <a:t>hệ</a:t>
            </a:r>
            <a:r>
              <a:rPr lang="vi-VN" sz="2200" dirty="0"/>
              <a:t> </a:t>
            </a:r>
            <a:r>
              <a:rPr lang="vi-VN" sz="2200" dirty="0" err="1"/>
              <a:t>thống</a:t>
            </a:r>
            <a:r>
              <a:rPr lang="vi-VN" sz="2200" dirty="0"/>
              <a:t> </a:t>
            </a:r>
            <a:r>
              <a:rPr lang="vi-VN" sz="2200" dirty="0" err="1"/>
              <a:t>toàn</a:t>
            </a:r>
            <a:r>
              <a:rPr lang="vi-VN" sz="2200" dirty="0"/>
              <a:t> </a:t>
            </a:r>
            <a:r>
              <a:rPr lang="vi-VN" sz="2200" dirty="0" err="1"/>
              <a:t>diện</a:t>
            </a:r>
            <a:r>
              <a:rPr lang="vi-VN" sz="2200" dirty="0"/>
              <a:t>, </a:t>
            </a:r>
            <a:r>
              <a:rPr lang="vi-VN" sz="2200" dirty="0" err="1"/>
              <a:t>dễ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cho </a:t>
            </a:r>
            <a:r>
              <a:rPr lang="vi-VN" sz="2200" dirty="0" err="1"/>
              <a:t>lập</a:t>
            </a:r>
            <a:r>
              <a:rPr lang="vi-VN" sz="2200" dirty="0"/>
              <a:t> </a:t>
            </a:r>
            <a:r>
              <a:rPr lang="vi-VN" sz="2200" dirty="0" err="1"/>
              <a:t>trình</a:t>
            </a:r>
            <a:r>
              <a:rPr lang="vi-VN" sz="2200" dirty="0"/>
              <a:t> viên.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889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C062ED-D8D5-4319-A74D-D4B35ADF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GAME BOO AND FRIENDS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26813B-0181-4416-AF2A-F309E372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: </a:t>
            </a:r>
            <a:r>
              <a:rPr lang="vi-VN" dirty="0" err="1"/>
              <a:t>Game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cốt</a:t>
            </a:r>
            <a:r>
              <a:rPr lang="vi-VN" dirty="0"/>
              <a:t> </a:t>
            </a:r>
            <a:r>
              <a:rPr lang="vi-VN" dirty="0" err="1"/>
              <a:t>truyện</a:t>
            </a:r>
            <a:r>
              <a:rPr lang="vi-VN" dirty="0"/>
              <a:t> “ </a:t>
            </a:r>
            <a:r>
              <a:rPr lang="vi-VN" dirty="0" err="1"/>
              <a:t>Boo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tinh </a:t>
            </a:r>
            <a:r>
              <a:rPr lang="vi-VN" dirty="0" err="1"/>
              <a:t>và</a:t>
            </a:r>
            <a:r>
              <a:rPr lang="vi-VN" dirty="0"/>
              <a:t> khi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Trái</a:t>
            </a:r>
            <a:r>
              <a:rPr lang="vi-VN" dirty="0"/>
              <a:t> </a:t>
            </a:r>
            <a:r>
              <a:rPr lang="vi-VN" dirty="0" err="1"/>
              <a:t>Đất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lạc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thân tên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Aleden</a:t>
            </a:r>
            <a:r>
              <a:rPr lang="vi-VN" dirty="0"/>
              <a:t> .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chơi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qua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chướng</a:t>
            </a:r>
            <a:r>
              <a:rPr lang="vi-VN" dirty="0"/>
              <a:t> </a:t>
            </a:r>
            <a:r>
              <a:rPr lang="vi-VN" dirty="0" err="1"/>
              <a:t>ngại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nhau.”</a:t>
            </a:r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map</a:t>
            </a:r>
            <a:r>
              <a:rPr lang="vi-VN" dirty="0"/>
              <a:t> :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7 </a:t>
            </a:r>
            <a:r>
              <a:rPr lang="vi-VN" dirty="0" err="1"/>
              <a:t>Level</a:t>
            </a:r>
            <a:r>
              <a:rPr lang="vi-VN" dirty="0"/>
              <a:t> </a:t>
            </a:r>
          </a:p>
          <a:p>
            <a:r>
              <a:rPr lang="vi-VN" dirty="0" err="1"/>
              <a:t>Level</a:t>
            </a:r>
            <a:r>
              <a:rPr lang="vi-VN" dirty="0"/>
              <a:t> 1 : </a:t>
            </a:r>
          </a:p>
          <a:p>
            <a:endParaRPr lang="vi-VN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AA2845B-8299-4D41-A7FA-A203B1B0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4190545"/>
            <a:ext cx="719237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1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D3FFDC-3A9B-4C74-B6A6-0A6CEB5C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2509" y="345518"/>
            <a:ext cx="109491" cy="4785774"/>
          </a:xfrm>
        </p:spPr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F34AC32-83F7-40E2-A13B-27EEF693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1" y="257452"/>
            <a:ext cx="11203618" cy="6051908"/>
          </a:xfrm>
        </p:spPr>
        <p:txBody>
          <a:bodyPr/>
          <a:lstStyle/>
          <a:p>
            <a:r>
              <a:rPr lang="vi-VN" dirty="0" err="1"/>
              <a:t>Lelev</a:t>
            </a:r>
            <a:r>
              <a:rPr lang="vi-VN" dirty="0"/>
              <a:t> 2 : 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pPr marL="0" indent="0">
              <a:buNone/>
            </a:pPr>
            <a:r>
              <a:rPr lang="vi-VN" dirty="0" err="1"/>
              <a:t>Level</a:t>
            </a:r>
            <a:r>
              <a:rPr lang="vi-VN" dirty="0"/>
              <a:t> 3 : 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 err="1"/>
              <a:t>Level</a:t>
            </a:r>
            <a:r>
              <a:rPr lang="vi-VN" dirty="0"/>
              <a:t> 4 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CE1029D-6B5F-4974-B62D-64C01A17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22" y="183082"/>
            <a:ext cx="9002381" cy="1867161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B2C67C21-2534-41DA-89A2-876D3D2C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22" y="2275840"/>
            <a:ext cx="9050330" cy="2044833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8E785DE-C9ED-4A96-BC1A-71BF26559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022" y="4689884"/>
            <a:ext cx="9002380" cy="16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FAC396-D489-4EE2-82A5-5216E87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2446492" y="150920"/>
            <a:ext cx="479393" cy="6374166"/>
          </a:xfrm>
        </p:spPr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09B82C-BC2B-4DD5-92D1-7BF0D20B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248574"/>
            <a:ext cx="10795247" cy="6060785"/>
          </a:xfrm>
        </p:spPr>
        <p:txBody>
          <a:bodyPr/>
          <a:lstStyle/>
          <a:p>
            <a:r>
              <a:rPr lang="vi-VN" dirty="0" err="1"/>
              <a:t>Level</a:t>
            </a:r>
            <a:r>
              <a:rPr lang="vi-VN" dirty="0"/>
              <a:t> 5: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pPr marL="0" indent="0">
              <a:buNone/>
            </a:pPr>
            <a:r>
              <a:rPr lang="vi-VN" dirty="0"/>
              <a:t> </a:t>
            </a:r>
          </a:p>
          <a:p>
            <a:pPr marL="0" indent="0">
              <a:buNone/>
            </a:pPr>
            <a:r>
              <a:rPr lang="vi-VN" dirty="0" err="1"/>
              <a:t>Level</a:t>
            </a:r>
            <a:r>
              <a:rPr lang="vi-VN" dirty="0"/>
              <a:t> 6: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882D4ED-0FE8-47F4-B2F9-120C1410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6" y="248573"/>
            <a:ext cx="8867774" cy="241472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FC2BDCF-36DD-4FB1-9243-4CAA7833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7" y="3000653"/>
            <a:ext cx="8867773" cy="30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6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2CE5F987-816B-4EEF-8083-BE1699AF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vi-VN" sz="2400" dirty="0" err="1"/>
              <a:t>Level</a:t>
            </a:r>
            <a:r>
              <a:rPr lang="vi-VN" sz="2400" dirty="0"/>
              <a:t> 7:</a:t>
            </a:r>
          </a:p>
        </p:txBody>
      </p:sp>
      <p:pic>
        <p:nvPicPr>
          <p:cNvPr id="8" name="Chỗ dành sẵn cho Nội dung 4">
            <a:extLst>
              <a:ext uri="{FF2B5EF4-FFF2-40B4-BE49-F238E27FC236}">
                <a16:creationId xmlns:a16="http://schemas.microsoft.com/office/drawing/2014/main" id="{8FA6B890-EF87-49AA-985A-FBACCD76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1867563"/>
            <a:ext cx="9720073" cy="3256223"/>
          </a:xfrm>
          <a:prstGeom prst="rect">
            <a:avLst/>
          </a:prstGeom>
          <a:noFill/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51F02568-93E2-407D-AF75-A010E443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2561902" y="1029810"/>
            <a:ext cx="736847" cy="5663952"/>
          </a:xfrm>
        </p:spPr>
        <p:txBody>
          <a:bodyPr/>
          <a:lstStyle/>
          <a:p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711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7BE273-A679-4480-B349-5A66D813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E823AB-542F-4216-926E-3BFD2B93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8724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ích hợp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535_TF22378848.potx" id="{2E602D69-FB95-43F6-8991-8F71D2DB74D0}" vid="{E1F45EF8-FF46-4895-A5C0-90860F41EE15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Thiết kế tích hợp</Template>
  <TotalTime>1105</TotalTime>
  <Words>445</Words>
  <Application>Microsoft Office PowerPoint</Application>
  <PresentationFormat>Màn hình rộng</PresentationFormat>
  <Paragraphs>39</Paragraphs>
  <Slides>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 3</vt:lpstr>
      <vt:lpstr>Tích hợp</vt:lpstr>
      <vt:lpstr>Unity</vt:lpstr>
      <vt:lpstr>Giới thiệu về unity</vt:lpstr>
      <vt:lpstr>Ưu điểm về unity</vt:lpstr>
      <vt:lpstr>GAME BOO AND FRIENDS</vt:lpstr>
      <vt:lpstr>Bản trình bày PowerPoint</vt:lpstr>
      <vt:lpstr>Bản trình bày PowerPoint</vt:lpstr>
      <vt:lpstr>   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Kim Ái Đặng Thị</dc:creator>
  <cp:lastModifiedBy>Kim Ái Đặng Thị</cp:lastModifiedBy>
  <cp:revision>7</cp:revision>
  <dcterms:created xsi:type="dcterms:W3CDTF">2021-11-28T04:13:38Z</dcterms:created>
  <dcterms:modified xsi:type="dcterms:W3CDTF">2021-12-09T15:16:45Z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