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412"/>
    <a:srgbClr val="6D6D6D"/>
    <a:srgbClr val="7DC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F803E-1815-4B25-B3F6-078E057D85E2}" v="63" dt="2021-10-17T21:28:39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ee Baldry" userId="616b0f52-087f-430d-a769-e6c9f2f79473" providerId="ADAL" clId="{3EFF803E-1815-4B25-B3F6-078E057D85E2}"/>
    <pc:docChg chg="modSld">
      <pc:chgData name="Kimberlee Baldry" userId="616b0f52-087f-430d-a769-e6c9f2f79473" providerId="ADAL" clId="{3EFF803E-1815-4B25-B3F6-078E057D85E2}" dt="2021-10-17T21:28:39.405" v="60" actId="20577"/>
      <pc:docMkLst>
        <pc:docMk/>
      </pc:docMkLst>
      <pc:sldChg chg="modSp">
        <pc:chgData name="Kimberlee Baldry" userId="616b0f52-087f-430d-a769-e6c9f2f79473" providerId="ADAL" clId="{3EFF803E-1815-4B25-B3F6-078E057D85E2}" dt="2021-10-17T21:28:39.405" v="60" actId="20577"/>
        <pc:sldMkLst>
          <pc:docMk/>
          <pc:sldMk cId="3860141024" sldId="256"/>
        </pc:sldMkLst>
        <pc:graphicFrameChg chg="mod">
          <ac:chgData name="Kimberlee Baldry" userId="616b0f52-087f-430d-a769-e6c9f2f79473" providerId="ADAL" clId="{3EFF803E-1815-4B25-B3F6-078E057D85E2}" dt="2021-10-17T21:28:39.405" v="60" actId="20577"/>
          <ac:graphicFrameMkLst>
            <pc:docMk/>
            <pc:sldMk cId="3860141024" sldId="256"/>
            <ac:graphicFrameMk id="15" creationId="{4F0AE874-65DA-4A69-8954-97BA3C4ECBF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43B40-5569-4B41-AC83-657452F526D6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0C51242-A1FF-4E89-8E22-27D78D681D8D}">
      <dgm:prSet phldrT="[Text]"/>
      <dgm:spPr>
        <a:solidFill>
          <a:srgbClr val="754412"/>
        </a:solidFill>
      </dgm:spPr>
      <dgm:t>
        <a:bodyPr/>
        <a:lstStyle/>
        <a:p>
          <a:r>
            <a:rPr lang="en-AU" dirty="0"/>
            <a:t>BIOMATE workflow</a:t>
          </a:r>
        </a:p>
      </dgm:t>
    </dgm:pt>
    <dgm:pt modelId="{F7448391-1F44-408B-B243-98FF024A237A}" type="parTrans" cxnId="{D6605C7F-B729-41A3-9814-9A0D9C671B34}">
      <dgm:prSet/>
      <dgm:spPr/>
      <dgm:t>
        <a:bodyPr/>
        <a:lstStyle/>
        <a:p>
          <a:endParaRPr lang="en-AU"/>
        </a:p>
      </dgm:t>
    </dgm:pt>
    <dgm:pt modelId="{C9B7365F-5D01-4C0B-A884-777A83C98648}" type="sibTrans" cxnId="{D6605C7F-B729-41A3-9814-9A0D9C671B34}">
      <dgm:prSet/>
      <dgm:spPr/>
      <dgm:t>
        <a:bodyPr/>
        <a:lstStyle/>
        <a:p>
          <a:endParaRPr lang="en-AU"/>
        </a:p>
      </dgm:t>
    </dgm:pt>
    <dgm:pt modelId="{4E76849E-5DBF-49DC-9A50-D29EEC5BBE74}">
      <dgm:prSet phldrT="[Text]"/>
      <dgm:spPr>
        <a:ln w="19050">
          <a:solidFill>
            <a:srgbClr val="754412">
              <a:alpha val="90000"/>
            </a:srgbClr>
          </a:solidFill>
        </a:ln>
      </dgm:spPr>
      <dgm:t>
        <a:bodyPr/>
        <a:lstStyle/>
        <a:p>
          <a:r>
            <a:rPr lang="en-AU" dirty="0"/>
            <a:t>Download published data file/s to local directory</a:t>
          </a:r>
        </a:p>
      </dgm:t>
    </dgm:pt>
    <dgm:pt modelId="{9A35A4B7-F3B6-4642-9D2D-D1987E3CF94C}" type="parTrans" cxnId="{D3FB292F-D52A-4053-B2CC-633FBA7A2DB2}">
      <dgm:prSet/>
      <dgm:spPr>
        <a:solidFill>
          <a:srgbClr val="754412">
            <a:alpha val="0"/>
          </a:srgbClr>
        </a:solidFill>
      </dgm:spPr>
      <dgm:t>
        <a:bodyPr/>
        <a:lstStyle/>
        <a:p>
          <a:endParaRPr lang="en-AU"/>
        </a:p>
      </dgm:t>
    </dgm:pt>
    <dgm:pt modelId="{80CDE35F-D477-497A-B0FB-C359905C5D41}" type="sibTrans" cxnId="{D3FB292F-D52A-4053-B2CC-633FBA7A2DB2}">
      <dgm:prSet/>
      <dgm:spPr>
        <a:solidFill>
          <a:srgbClr val="754412"/>
        </a:solidFill>
      </dgm:spPr>
      <dgm:t>
        <a:bodyPr/>
        <a:lstStyle/>
        <a:p>
          <a:endParaRPr lang="en-AU"/>
        </a:p>
      </dgm:t>
    </dgm:pt>
    <dgm:pt modelId="{C97E7B0C-3733-40AC-B818-124B6AA804A0}">
      <dgm:prSet phldrT="[Text]"/>
      <dgm:spPr>
        <a:ln w="19050">
          <a:solidFill>
            <a:srgbClr val="754412">
              <a:alpha val="90000"/>
            </a:srgbClr>
          </a:solidFill>
        </a:ln>
      </dgm:spPr>
      <dgm:t>
        <a:bodyPr/>
        <a:lstStyle/>
        <a:p>
          <a:r>
            <a:rPr lang="en-AU" dirty="0"/>
            <a:t>Build a </a:t>
          </a:r>
          <a:r>
            <a:rPr lang="en-AU" dirty="0" err="1"/>
            <a:t>BibTEX</a:t>
          </a:r>
          <a:r>
            <a:rPr lang="en-AU" dirty="0"/>
            <a:t> file with all new data citations</a:t>
          </a:r>
        </a:p>
      </dgm:t>
    </dgm:pt>
    <dgm:pt modelId="{B4DD30AF-1D8B-4D72-B5D1-95390E9C55EF}" type="parTrans" cxnId="{7751A630-CFCD-4D64-AAF3-F09543E9720B}">
      <dgm:prSet/>
      <dgm:spPr/>
      <dgm:t>
        <a:bodyPr/>
        <a:lstStyle/>
        <a:p>
          <a:endParaRPr lang="en-AU"/>
        </a:p>
      </dgm:t>
    </dgm:pt>
    <dgm:pt modelId="{F22ED288-94A2-4BAE-A5DF-2DF3FB38033C}" type="sibTrans" cxnId="{7751A630-CFCD-4D64-AAF3-F09543E9720B}">
      <dgm:prSet/>
      <dgm:spPr>
        <a:solidFill>
          <a:srgbClr val="754412"/>
        </a:solidFill>
      </dgm:spPr>
      <dgm:t>
        <a:bodyPr/>
        <a:lstStyle/>
        <a:p>
          <a:endParaRPr lang="en-AU"/>
        </a:p>
      </dgm:t>
    </dgm:pt>
    <dgm:pt modelId="{F6F12773-9480-4188-A277-E32057A6C818}">
      <dgm:prSet/>
      <dgm:spPr>
        <a:solidFill>
          <a:srgbClr val="754412"/>
        </a:solidFill>
      </dgm:spPr>
      <dgm:t>
        <a:bodyPr/>
        <a:lstStyle/>
        <a:p>
          <a:r>
            <a:rPr lang="en-AU" dirty="0"/>
            <a:t>BIO-SHARE</a:t>
          </a:r>
        </a:p>
      </dgm:t>
    </dgm:pt>
    <dgm:pt modelId="{E89BA675-CD50-4411-9F0D-E3D8FA7300A8}" type="parTrans" cxnId="{2E448B6C-F04D-4D49-8C37-512EFC082BAD}">
      <dgm:prSet/>
      <dgm:spPr/>
      <dgm:t>
        <a:bodyPr/>
        <a:lstStyle/>
        <a:p>
          <a:endParaRPr lang="en-AU"/>
        </a:p>
      </dgm:t>
    </dgm:pt>
    <dgm:pt modelId="{F963E685-24AC-4720-BC43-302429EB99CB}" type="sibTrans" cxnId="{2E448B6C-F04D-4D49-8C37-512EFC082BAD}">
      <dgm:prSet/>
      <dgm:spPr/>
      <dgm:t>
        <a:bodyPr/>
        <a:lstStyle/>
        <a:p>
          <a:endParaRPr lang="en-AU"/>
        </a:p>
      </dgm:t>
    </dgm:pt>
    <dgm:pt modelId="{B07AD7A9-6575-4719-9440-39215289B243}">
      <dgm:prSet/>
      <dgm:spPr>
        <a:ln w="19050">
          <a:solidFill>
            <a:srgbClr val="754412">
              <a:alpha val="90000"/>
            </a:srgbClr>
          </a:solidFill>
        </a:ln>
      </dgm:spPr>
      <dgm:t>
        <a:bodyPr/>
        <a:lstStyle/>
        <a:p>
          <a:r>
            <a:rPr lang="en-AU" dirty="0"/>
            <a:t>Enter dataset information</a:t>
          </a:r>
        </a:p>
      </dgm:t>
    </dgm:pt>
    <dgm:pt modelId="{8B429AB3-71D2-4950-8608-4BFB03CBFB4C}" type="parTrans" cxnId="{F705AE2F-5F15-46A0-BD76-902BE804C8AA}">
      <dgm:prSet/>
      <dgm:spPr/>
      <dgm:t>
        <a:bodyPr/>
        <a:lstStyle/>
        <a:p>
          <a:endParaRPr lang="en-AU"/>
        </a:p>
      </dgm:t>
    </dgm:pt>
    <dgm:pt modelId="{23D05C4A-C2A9-4C4F-8E5E-0269EEEE8EB1}" type="sibTrans" cxnId="{F705AE2F-5F15-46A0-BD76-902BE804C8AA}">
      <dgm:prSet/>
      <dgm:spPr>
        <a:solidFill>
          <a:srgbClr val="754412"/>
        </a:solidFill>
      </dgm:spPr>
      <dgm:t>
        <a:bodyPr/>
        <a:lstStyle/>
        <a:p>
          <a:endParaRPr lang="en-AU"/>
        </a:p>
      </dgm:t>
    </dgm:pt>
    <dgm:pt modelId="{45764FE0-EEF0-447D-A999-02CE4B5217EE}">
      <dgm:prSet/>
      <dgm:spPr>
        <a:ln>
          <a:solidFill>
            <a:srgbClr val="754412">
              <a:alpha val="90000"/>
            </a:srgbClr>
          </a:solidFill>
        </a:ln>
      </dgm:spPr>
      <dgm:t>
        <a:bodyPr/>
        <a:lstStyle/>
        <a:p>
          <a:r>
            <a:rPr lang="en-AU" dirty="0"/>
            <a:t>Upload published data file/s</a:t>
          </a:r>
        </a:p>
      </dgm:t>
    </dgm:pt>
    <dgm:pt modelId="{4DB95410-1E6C-4722-9CC2-0CE4BC83149D}" type="parTrans" cxnId="{9E4C523B-40EF-456F-B4B4-9F34E8F47B7B}">
      <dgm:prSet/>
      <dgm:spPr>
        <a:solidFill>
          <a:srgbClr val="754412">
            <a:alpha val="0"/>
          </a:srgbClr>
        </a:solidFill>
      </dgm:spPr>
      <dgm:t>
        <a:bodyPr/>
        <a:lstStyle/>
        <a:p>
          <a:endParaRPr lang="en-AU"/>
        </a:p>
      </dgm:t>
    </dgm:pt>
    <dgm:pt modelId="{AD0FDAAC-6509-4A44-A44D-6C6F360595F2}" type="sibTrans" cxnId="{9E4C523B-40EF-456F-B4B4-9F34E8F47B7B}">
      <dgm:prSet/>
      <dgm:spPr>
        <a:solidFill>
          <a:srgbClr val="754412"/>
        </a:solidFill>
      </dgm:spPr>
      <dgm:t>
        <a:bodyPr/>
        <a:lstStyle/>
        <a:p>
          <a:endParaRPr lang="en-AU"/>
        </a:p>
      </dgm:t>
    </dgm:pt>
    <dgm:pt modelId="{5B86BBAB-9DD5-474B-A732-28399924F998}">
      <dgm:prSet/>
      <dgm:spPr>
        <a:ln w="19050">
          <a:solidFill>
            <a:srgbClr val="754412">
              <a:alpha val="90000"/>
            </a:srgbClr>
          </a:solidFill>
        </a:ln>
      </dgm:spPr>
      <dgm:t>
        <a:bodyPr/>
        <a:lstStyle/>
        <a:p>
          <a:r>
            <a:rPr lang="en-AU" dirty="0"/>
            <a:t>Enter processing metadata</a:t>
          </a:r>
        </a:p>
      </dgm:t>
    </dgm:pt>
    <dgm:pt modelId="{37D400B2-FECC-4620-9731-1B9948EE1876}" type="parTrans" cxnId="{59BAEB62-B5CA-4579-BB7F-49F30502D766}">
      <dgm:prSet/>
      <dgm:spPr/>
      <dgm:t>
        <a:bodyPr/>
        <a:lstStyle/>
        <a:p>
          <a:endParaRPr lang="en-AU"/>
        </a:p>
      </dgm:t>
    </dgm:pt>
    <dgm:pt modelId="{7AB874FF-5FA9-4BB0-B360-CE282ECB888F}" type="sibTrans" cxnId="{59BAEB62-B5CA-4579-BB7F-49F30502D766}">
      <dgm:prSet/>
      <dgm:spPr>
        <a:solidFill>
          <a:srgbClr val="754412"/>
        </a:solidFill>
      </dgm:spPr>
      <dgm:t>
        <a:bodyPr/>
        <a:lstStyle/>
        <a:p>
          <a:endParaRPr lang="en-AU"/>
        </a:p>
      </dgm:t>
    </dgm:pt>
    <dgm:pt modelId="{C4D8C0C1-0FB0-4270-AD2B-B32344CE50D0}">
      <dgm:prSet/>
      <dgm:spPr>
        <a:ln w="19050">
          <a:solidFill>
            <a:srgbClr val="754412">
              <a:alpha val="90000"/>
            </a:srgbClr>
          </a:solidFill>
        </a:ln>
      </dgm:spPr>
      <dgm:t>
        <a:bodyPr/>
        <a:lstStyle/>
        <a:p>
          <a:r>
            <a:rPr lang="en-AU" dirty="0"/>
            <a:t>Split data file/s (if required)</a:t>
          </a:r>
        </a:p>
      </dgm:t>
    </dgm:pt>
    <dgm:pt modelId="{711E8586-3B4B-429F-8027-69CC041C64FF}" type="parTrans" cxnId="{C2D6C264-F556-4011-94EC-354862E653FA}">
      <dgm:prSet/>
      <dgm:spPr/>
      <dgm:t>
        <a:bodyPr/>
        <a:lstStyle/>
        <a:p>
          <a:endParaRPr lang="en-AU"/>
        </a:p>
      </dgm:t>
    </dgm:pt>
    <dgm:pt modelId="{EEA265DA-86F9-4504-AFBD-67915A229E1B}" type="sibTrans" cxnId="{C2D6C264-F556-4011-94EC-354862E653FA}">
      <dgm:prSet/>
      <dgm:spPr>
        <a:solidFill>
          <a:srgbClr val="754412"/>
        </a:solidFill>
      </dgm:spPr>
      <dgm:t>
        <a:bodyPr/>
        <a:lstStyle/>
        <a:p>
          <a:endParaRPr lang="en-AU"/>
        </a:p>
      </dgm:t>
    </dgm:pt>
    <dgm:pt modelId="{6F490F47-D95C-468F-8B20-864878A25504}">
      <dgm:prSet/>
      <dgm:spPr>
        <a:ln w="19050">
          <a:solidFill>
            <a:srgbClr val="754412">
              <a:alpha val="90000"/>
            </a:srgbClr>
          </a:solidFill>
        </a:ln>
      </dgm:spPr>
      <dgm:t>
        <a:bodyPr/>
        <a:lstStyle/>
        <a:p>
          <a:r>
            <a:rPr lang="en-AU" dirty="0"/>
            <a:t>Upload dataset citations</a:t>
          </a:r>
        </a:p>
      </dgm:t>
    </dgm:pt>
    <dgm:pt modelId="{F55DD49B-DDC6-4D02-9C10-3164709E911A}" type="parTrans" cxnId="{226C467D-F7ED-4A39-8D91-AB7BF8BDEE79}">
      <dgm:prSet/>
      <dgm:spPr/>
      <dgm:t>
        <a:bodyPr/>
        <a:lstStyle/>
        <a:p>
          <a:endParaRPr lang="en-AU"/>
        </a:p>
      </dgm:t>
    </dgm:pt>
    <dgm:pt modelId="{236E2805-F7F8-4840-8283-7E8D57F29EC1}" type="sibTrans" cxnId="{226C467D-F7ED-4A39-8D91-AB7BF8BDEE79}">
      <dgm:prSet/>
      <dgm:spPr>
        <a:solidFill>
          <a:srgbClr val="754412"/>
        </a:solidFill>
      </dgm:spPr>
      <dgm:t>
        <a:bodyPr/>
        <a:lstStyle/>
        <a:p>
          <a:endParaRPr lang="en-AU"/>
        </a:p>
      </dgm:t>
    </dgm:pt>
    <dgm:pt modelId="{2C7B7AAD-F801-44F3-B493-A1226E4B090A}">
      <dgm:prSet/>
      <dgm:spPr>
        <a:ln w="19050">
          <a:solidFill>
            <a:srgbClr val="754412">
              <a:alpha val="90000"/>
            </a:srgbClr>
          </a:solidFill>
        </a:ln>
      </dgm:spPr>
      <dgm:t>
        <a:bodyPr/>
        <a:lstStyle/>
        <a:p>
          <a:r>
            <a:rPr lang="en-AU" dirty="0"/>
            <a:t>Run BIO-MATE</a:t>
          </a:r>
        </a:p>
      </dgm:t>
    </dgm:pt>
    <dgm:pt modelId="{5C3BA735-AD5C-4F59-936D-DEA7BB73A2B0}" type="parTrans" cxnId="{A6895A31-87A1-4AF5-BBB7-E3ED8A911350}">
      <dgm:prSet/>
      <dgm:spPr/>
      <dgm:t>
        <a:bodyPr/>
        <a:lstStyle/>
        <a:p>
          <a:endParaRPr lang="en-AU"/>
        </a:p>
      </dgm:t>
    </dgm:pt>
    <dgm:pt modelId="{4243759C-9D15-4FDE-A3A4-1377E46D7612}" type="sibTrans" cxnId="{A6895A31-87A1-4AF5-BBB7-E3ED8A911350}">
      <dgm:prSet/>
      <dgm:spPr>
        <a:solidFill>
          <a:srgbClr val="754412"/>
        </a:solidFill>
      </dgm:spPr>
      <dgm:t>
        <a:bodyPr/>
        <a:lstStyle/>
        <a:p>
          <a:endParaRPr lang="en-AU"/>
        </a:p>
      </dgm:t>
    </dgm:pt>
    <dgm:pt modelId="{1AA4C348-FAF0-40EA-858B-51B0396636DB}">
      <dgm:prSet/>
      <dgm:spPr>
        <a:ln w="19050">
          <a:solidFill>
            <a:srgbClr val="754412">
              <a:alpha val="90000"/>
            </a:srgbClr>
          </a:solidFill>
        </a:ln>
      </dgm:spPr>
      <dgm:t>
        <a:bodyPr/>
        <a:lstStyle/>
        <a:p>
          <a:r>
            <a:rPr lang="en-AU" dirty="0"/>
            <a:t>User can download reformatted data files</a:t>
          </a:r>
        </a:p>
      </dgm:t>
    </dgm:pt>
    <dgm:pt modelId="{4DEF297A-A1F0-4E3C-8337-9B5A65BE30F4}" type="parTrans" cxnId="{86435FF5-353C-45A6-8418-FC2DC9B2F6EB}">
      <dgm:prSet/>
      <dgm:spPr/>
      <dgm:t>
        <a:bodyPr/>
        <a:lstStyle/>
        <a:p>
          <a:endParaRPr lang="en-AU"/>
        </a:p>
      </dgm:t>
    </dgm:pt>
    <dgm:pt modelId="{184C4E70-0CBE-489B-BCD4-A0D951B9DB02}" type="sibTrans" cxnId="{86435FF5-353C-45A6-8418-FC2DC9B2F6EB}">
      <dgm:prSet/>
      <dgm:spPr>
        <a:solidFill>
          <a:srgbClr val="754412"/>
        </a:solidFill>
      </dgm:spPr>
      <dgm:t>
        <a:bodyPr/>
        <a:lstStyle/>
        <a:p>
          <a:endParaRPr lang="en-AU"/>
        </a:p>
      </dgm:t>
    </dgm:pt>
    <dgm:pt modelId="{80D07F27-DF6D-4CE9-BBE1-4E6E6F1BC965}">
      <dgm:prSet phldrT="[Text]"/>
      <dgm:spPr>
        <a:ln w="19050">
          <a:solidFill>
            <a:srgbClr val="754412">
              <a:alpha val="90000"/>
            </a:srgbClr>
          </a:solidFill>
        </a:ln>
      </dgm:spPr>
      <dgm:t>
        <a:bodyPr/>
        <a:lstStyle/>
        <a:p>
          <a:r>
            <a:rPr lang="en-AU" dirty="0"/>
            <a:t>Split large data file/s if required</a:t>
          </a:r>
        </a:p>
      </dgm:t>
    </dgm:pt>
    <dgm:pt modelId="{B44634BA-0752-4560-94C3-2881DDB16A8E}" type="parTrans" cxnId="{28FC05C5-6F7D-4604-A8B4-A20C7FB4301C}">
      <dgm:prSet/>
      <dgm:spPr/>
      <dgm:t>
        <a:bodyPr/>
        <a:lstStyle/>
        <a:p>
          <a:endParaRPr lang="en-AU"/>
        </a:p>
      </dgm:t>
    </dgm:pt>
    <dgm:pt modelId="{E857AF90-8186-4E6C-AE3D-E08F9B213445}" type="sibTrans" cxnId="{28FC05C5-6F7D-4604-A8B4-A20C7FB4301C}">
      <dgm:prSet/>
      <dgm:spPr>
        <a:solidFill>
          <a:srgbClr val="754412"/>
        </a:solidFill>
      </dgm:spPr>
      <dgm:t>
        <a:bodyPr/>
        <a:lstStyle/>
        <a:p>
          <a:endParaRPr lang="en-AU"/>
        </a:p>
      </dgm:t>
    </dgm:pt>
    <dgm:pt modelId="{873F3C3D-3E21-4893-A22C-B2B18DD0CE98}">
      <dgm:prSet phldrT="[Text]"/>
      <dgm:spPr>
        <a:ln w="19050">
          <a:solidFill>
            <a:srgbClr val="754412">
              <a:alpha val="90000"/>
            </a:srgbClr>
          </a:solidFill>
        </a:ln>
      </dgm:spPr>
      <dgm:t>
        <a:bodyPr/>
        <a:lstStyle/>
        <a:p>
          <a:r>
            <a:rPr lang="en-AU" dirty="0"/>
            <a:t>Create </a:t>
          </a:r>
          <a:r>
            <a:rPr lang="en-AU"/>
            <a:t>metadata file/s </a:t>
          </a:r>
          <a:r>
            <a:rPr lang="en-AU" dirty="0"/>
            <a:t>(see examples).</a:t>
          </a:r>
        </a:p>
      </dgm:t>
    </dgm:pt>
    <dgm:pt modelId="{E8D0845F-3B6A-452C-8737-291F9C5595E0}" type="parTrans" cxnId="{05889DDF-7815-4666-9A72-0933488E93F7}">
      <dgm:prSet/>
      <dgm:spPr/>
      <dgm:t>
        <a:bodyPr/>
        <a:lstStyle/>
        <a:p>
          <a:endParaRPr lang="en-AU"/>
        </a:p>
      </dgm:t>
    </dgm:pt>
    <dgm:pt modelId="{24222513-83F8-43EB-AAD1-27F3BF2885E4}" type="sibTrans" cxnId="{05889DDF-7815-4666-9A72-0933488E93F7}">
      <dgm:prSet/>
      <dgm:spPr>
        <a:solidFill>
          <a:srgbClr val="754412"/>
        </a:solidFill>
      </dgm:spPr>
      <dgm:t>
        <a:bodyPr/>
        <a:lstStyle/>
        <a:p>
          <a:endParaRPr lang="en-AU"/>
        </a:p>
      </dgm:t>
    </dgm:pt>
    <dgm:pt modelId="{AFE30A1E-785A-4D17-81CD-30FD379F5003}">
      <dgm:prSet phldrT="[Text]"/>
      <dgm:spPr>
        <a:ln w="19050">
          <a:solidFill>
            <a:srgbClr val="754412">
              <a:alpha val="90000"/>
            </a:srgbClr>
          </a:solidFill>
        </a:ln>
      </dgm:spPr>
      <dgm:t>
        <a:bodyPr/>
        <a:lstStyle/>
        <a:p>
          <a:r>
            <a:rPr lang="en-AU" dirty="0"/>
            <a:t>Run BIO-MATE</a:t>
          </a:r>
        </a:p>
      </dgm:t>
    </dgm:pt>
    <dgm:pt modelId="{665015BE-5047-4F95-86C5-AB60F3FFB7DA}" type="parTrans" cxnId="{353C1754-DA70-4134-B1E6-4D61EF21A7BE}">
      <dgm:prSet/>
      <dgm:spPr/>
      <dgm:t>
        <a:bodyPr/>
        <a:lstStyle/>
        <a:p>
          <a:endParaRPr lang="en-AU"/>
        </a:p>
      </dgm:t>
    </dgm:pt>
    <dgm:pt modelId="{99D10589-B924-4FBC-9AA1-E6B6B7530096}" type="sibTrans" cxnId="{353C1754-DA70-4134-B1E6-4D61EF21A7BE}">
      <dgm:prSet/>
      <dgm:spPr>
        <a:solidFill>
          <a:srgbClr val="754412"/>
        </a:solidFill>
      </dgm:spPr>
      <dgm:t>
        <a:bodyPr/>
        <a:lstStyle/>
        <a:p>
          <a:endParaRPr lang="en-AU"/>
        </a:p>
      </dgm:t>
    </dgm:pt>
    <dgm:pt modelId="{E079F843-CCD9-4F91-8664-B086D48F11F1}">
      <dgm:prSet phldrT="[Text]"/>
      <dgm:spPr>
        <a:ln w="19050">
          <a:solidFill>
            <a:srgbClr val="754412">
              <a:alpha val="90000"/>
            </a:srgbClr>
          </a:solidFill>
        </a:ln>
      </dgm:spPr>
      <dgm:t>
        <a:bodyPr/>
        <a:lstStyle/>
        <a:p>
          <a:r>
            <a:rPr lang="en-AU" dirty="0"/>
            <a:t>Reformatted data files saved in local directory</a:t>
          </a:r>
        </a:p>
      </dgm:t>
    </dgm:pt>
    <dgm:pt modelId="{A903D6D4-1FFB-40AF-94C7-C6592B08BFAF}" type="parTrans" cxnId="{22E96385-B596-47F3-A0D8-B954CA046C85}">
      <dgm:prSet/>
      <dgm:spPr/>
      <dgm:t>
        <a:bodyPr/>
        <a:lstStyle/>
        <a:p>
          <a:endParaRPr lang="en-AU"/>
        </a:p>
      </dgm:t>
    </dgm:pt>
    <dgm:pt modelId="{0B9B7ABF-F2DD-4560-A080-B04FEAB7C905}" type="sibTrans" cxnId="{22E96385-B596-47F3-A0D8-B954CA046C85}">
      <dgm:prSet/>
      <dgm:spPr>
        <a:solidFill>
          <a:srgbClr val="754412"/>
        </a:solidFill>
      </dgm:spPr>
      <dgm:t>
        <a:bodyPr/>
        <a:lstStyle/>
        <a:p>
          <a:endParaRPr lang="en-AU"/>
        </a:p>
      </dgm:t>
    </dgm:pt>
    <dgm:pt modelId="{A2003896-FD86-4A80-B3EF-43F6D517B3EA}">
      <dgm:prSet phldrT="[Text]"/>
      <dgm:spPr>
        <a:ln w="19050">
          <a:solidFill>
            <a:srgbClr val="754412">
              <a:alpha val="90000"/>
            </a:srgbClr>
          </a:solidFill>
        </a:ln>
      </dgm:spPr>
      <dgm:t>
        <a:bodyPr/>
        <a:lstStyle/>
        <a:p>
          <a:r>
            <a:rPr lang="en-AU" dirty="0"/>
            <a:t>Contribute reformatted data, citations and processing data via GitHub or correspondence</a:t>
          </a:r>
        </a:p>
      </dgm:t>
    </dgm:pt>
    <dgm:pt modelId="{A29DAE0C-A769-45A6-ADA9-E6ABB7DEEEA9}" type="parTrans" cxnId="{12C0D0E8-5ECB-4B80-A03F-CE7FC275315F}">
      <dgm:prSet/>
      <dgm:spPr/>
      <dgm:t>
        <a:bodyPr/>
        <a:lstStyle/>
        <a:p>
          <a:endParaRPr lang="en-AU"/>
        </a:p>
      </dgm:t>
    </dgm:pt>
    <dgm:pt modelId="{6D11C84D-AD04-43FE-A01B-A913569902B0}" type="sibTrans" cxnId="{12C0D0E8-5ECB-4B80-A03F-CE7FC275315F}">
      <dgm:prSet/>
      <dgm:spPr/>
      <dgm:t>
        <a:bodyPr/>
        <a:lstStyle/>
        <a:p>
          <a:endParaRPr lang="en-AU"/>
        </a:p>
      </dgm:t>
    </dgm:pt>
    <dgm:pt modelId="{8D778068-E4B0-4A26-96C6-50AE8FB5B902}">
      <dgm:prSet/>
      <dgm:spPr>
        <a:ln w="19050">
          <a:solidFill>
            <a:srgbClr val="754412">
              <a:alpha val="90000"/>
            </a:srgbClr>
          </a:solidFill>
        </a:ln>
      </dgm:spPr>
      <dgm:t>
        <a:bodyPr/>
        <a:lstStyle/>
        <a:p>
          <a:r>
            <a:rPr lang="en-AU" dirty="0"/>
            <a:t>Reformatted data, citations and processing data automatically contributed via GitHub</a:t>
          </a:r>
        </a:p>
      </dgm:t>
    </dgm:pt>
    <dgm:pt modelId="{EA566834-F048-47AD-AF84-80A8C14C6662}" type="parTrans" cxnId="{E93C0CDB-13B4-4FC0-8714-B69590ECAE7C}">
      <dgm:prSet/>
      <dgm:spPr/>
      <dgm:t>
        <a:bodyPr/>
        <a:lstStyle/>
        <a:p>
          <a:endParaRPr lang="en-AU"/>
        </a:p>
      </dgm:t>
    </dgm:pt>
    <dgm:pt modelId="{05E15C1D-D7C6-468F-8D1A-6FD9187BDFDF}" type="sibTrans" cxnId="{E93C0CDB-13B4-4FC0-8714-B69590ECAE7C}">
      <dgm:prSet/>
      <dgm:spPr/>
      <dgm:t>
        <a:bodyPr/>
        <a:lstStyle/>
        <a:p>
          <a:endParaRPr lang="en-AU"/>
        </a:p>
      </dgm:t>
    </dgm:pt>
    <dgm:pt modelId="{FD1893AE-7A8D-4AC9-8DA1-450D6FDDF955}">
      <dgm:prSet phldrT="[Text]"/>
      <dgm:spPr>
        <a:solidFill>
          <a:srgbClr val="7DC8BC"/>
        </a:solidFill>
      </dgm:spPr>
      <dgm:t>
        <a:bodyPr/>
        <a:lstStyle/>
        <a:p>
          <a:r>
            <a:rPr lang="en-AU" b="1" dirty="0"/>
            <a:t>Commits to</a:t>
          </a:r>
          <a:r>
            <a:rPr lang="en-AU" dirty="0"/>
            <a:t> github.com/</a:t>
          </a:r>
          <a:r>
            <a:rPr lang="en-AU" dirty="0" err="1"/>
            <a:t>KimBaldry</a:t>
          </a:r>
          <a:r>
            <a:rPr lang="en-AU" dirty="0"/>
            <a:t>/BIO-MATE</a:t>
          </a:r>
        </a:p>
      </dgm:t>
    </dgm:pt>
    <dgm:pt modelId="{F2C07237-4CFF-4004-B66D-EA9C046CD249}" type="parTrans" cxnId="{0FF8B813-F8C4-404C-9E95-339198F9D58D}">
      <dgm:prSet/>
      <dgm:spPr/>
      <dgm:t>
        <a:bodyPr/>
        <a:lstStyle/>
        <a:p>
          <a:endParaRPr lang="en-AU"/>
        </a:p>
      </dgm:t>
    </dgm:pt>
    <dgm:pt modelId="{CA80E5BF-9C6B-41D3-BBBD-C4295365517D}" type="sibTrans" cxnId="{0FF8B813-F8C4-404C-9E95-339198F9D58D}">
      <dgm:prSet/>
      <dgm:spPr/>
      <dgm:t>
        <a:bodyPr/>
        <a:lstStyle/>
        <a:p>
          <a:endParaRPr lang="en-AU"/>
        </a:p>
      </dgm:t>
    </dgm:pt>
    <dgm:pt modelId="{68BEC914-D3D7-42BA-9D29-B28B729BB88A}">
      <dgm:prSet phldrT="[Text]"/>
      <dgm:spPr>
        <a:solidFill>
          <a:srgbClr val="754412"/>
        </a:solidFill>
      </dgm:spPr>
      <dgm:t>
        <a:bodyPr/>
        <a:lstStyle/>
        <a:p>
          <a:r>
            <a:rPr lang="en-AU" dirty="0"/>
            <a:t>Internal processes</a:t>
          </a:r>
        </a:p>
      </dgm:t>
    </dgm:pt>
    <dgm:pt modelId="{D267129C-F077-430C-A729-793C045D34DB}" type="sibTrans" cxnId="{CC5308F7-2526-4C59-AA50-0E0C20FD6CEC}">
      <dgm:prSet/>
      <dgm:spPr/>
      <dgm:t>
        <a:bodyPr/>
        <a:lstStyle/>
        <a:p>
          <a:endParaRPr lang="en-AU"/>
        </a:p>
      </dgm:t>
    </dgm:pt>
    <dgm:pt modelId="{8158528C-9E2D-4D46-88BC-E4782262093E}" type="parTrans" cxnId="{CC5308F7-2526-4C59-AA50-0E0C20FD6CEC}">
      <dgm:prSet/>
      <dgm:spPr/>
      <dgm:t>
        <a:bodyPr/>
        <a:lstStyle/>
        <a:p>
          <a:endParaRPr lang="en-AU"/>
        </a:p>
      </dgm:t>
    </dgm:pt>
    <dgm:pt modelId="{7A486F79-BB8A-4A0E-9048-D597FA93E65D}">
      <dgm:prSet phldrT="[Text]"/>
      <dgm:spPr>
        <a:solidFill>
          <a:srgbClr val="7DC8BC"/>
        </a:solidFill>
      </dgm:spPr>
      <dgm:t>
        <a:bodyPr/>
        <a:lstStyle/>
        <a:p>
          <a:endParaRPr lang="en-AU" dirty="0"/>
        </a:p>
      </dgm:t>
    </dgm:pt>
    <dgm:pt modelId="{F2A42F70-DF6E-44F0-BF41-ADC3F2A19497}" type="sibTrans" cxnId="{805D0D44-7B66-4A60-A3AB-F6983E1F44A1}">
      <dgm:prSet/>
      <dgm:spPr>
        <a:solidFill>
          <a:schemeClr val="accent1">
            <a:tint val="6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AU"/>
        </a:p>
      </dgm:t>
    </dgm:pt>
    <dgm:pt modelId="{43900604-C2B2-4873-90F2-5C39D9188D14}" type="parTrans" cxnId="{805D0D44-7B66-4A60-A3AB-F6983E1F44A1}">
      <dgm:prSet/>
      <dgm:spPr>
        <a:solidFill>
          <a:schemeClr val="accent1">
            <a:tint val="6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AU"/>
        </a:p>
      </dgm:t>
    </dgm:pt>
    <dgm:pt modelId="{71344B14-4F9B-4618-9CD0-C860EE49D36B}">
      <dgm:prSet phldrT="[Text]"/>
      <dgm:spPr>
        <a:solidFill>
          <a:srgbClr val="7DC8BC"/>
        </a:solidFill>
      </dgm:spPr>
      <dgm:t>
        <a:bodyPr/>
        <a:lstStyle/>
        <a:p>
          <a:r>
            <a:rPr lang="en-AU" b="1" dirty="0"/>
            <a:t>Run function</a:t>
          </a:r>
          <a:r>
            <a:rPr lang="en-AU" dirty="0"/>
            <a:t> </a:t>
          </a:r>
          <a:r>
            <a:rPr lang="en-AU" i="1" dirty="0" err="1"/>
            <a:t>split_delim_file</a:t>
          </a:r>
          <a:endParaRPr lang="en-AU" i="1" dirty="0"/>
        </a:p>
      </dgm:t>
    </dgm:pt>
    <dgm:pt modelId="{792A4BAE-15AC-405C-9331-ED54CC8C1135}" type="sibTrans" cxnId="{BBC7DB9C-909D-44A7-89A1-26F6A6653331}">
      <dgm:prSet/>
      <dgm:spPr>
        <a:solidFill>
          <a:schemeClr val="accent1">
            <a:tint val="6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AU"/>
        </a:p>
      </dgm:t>
    </dgm:pt>
    <dgm:pt modelId="{9C177EBB-94FC-47F6-B135-D0DB07A86A8E}" type="parTrans" cxnId="{BBC7DB9C-909D-44A7-89A1-26F6A6653331}">
      <dgm:prSet/>
      <dgm:spPr/>
      <dgm:t>
        <a:bodyPr/>
        <a:lstStyle/>
        <a:p>
          <a:endParaRPr lang="en-AU"/>
        </a:p>
      </dgm:t>
    </dgm:pt>
    <dgm:pt modelId="{44FBE063-7E46-4E4C-B95A-1D9EED1BA40E}">
      <dgm:prSet phldrT="[Text]"/>
      <dgm:spPr>
        <a:solidFill>
          <a:srgbClr val="7DC8BC"/>
        </a:solidFill>
      </dgm:spPr>
      <dgm:t>
        <a:bodyPr/>
        <a:lstStyle/>
        <a:p>
          <a:r>
            <a:rPr lang="en-AU" b="1" dirty="0"/>
            <a:t>Prepare</a:t>
          </a:r>
          <a:r>
            <a:rPr lang="en-AU" dirty="0"/>
            <a:t> PIG_meta.csv or PROF_meta.csv. See example.</a:t>
          </a:r>
        </a:p>
      </dgm:t>
    </dgm:pt>
    <dgm:pt modelId="{7784CA0C-AABB-4992-8660-83E45A30CA1A}" type="sibTrans" cxnId="{4B5AA826-69E0-44C5-913E-E0C8EBA313F1}">
      <dgm:prSet/>
      <dgm:spPr>
        <a:solidFill>
          <a:schemeClr val="accent1">
            <a:tint val="6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AU"/>
        </a:p>
      </dgm:t>
    </dgm:pt>
    <dgm:pt modelId="{E6742E35-05E2-4E4F-B778-F564A9F4EA22}" type="parTrans" cxnId="{4B5AA826-69E0-44C5-913E-E0C8EBA313F1}">
      <dgm:prSet/>
      <dgm:spPr/>
      <dgm:t>
        <a:bodyPr/>
        <a:lstStyle/>
        <a:p>
          <a:endParaRPr lang="en-AU"/>
        </a:p>
      </dgm:t>
    </dgm:pt>
    <dgm:pt modelId="{1FCF6DE5-5DD5-453F-B11B-C192065A1754}">
      <dgm:prSet phldrT="[Text]"/>
      <dgm:spPr>
        <a:solidFill>
          <a:srgbClr val="7DC8BC"/>
        </a:solidFill>
      </dgm:spPr>
      <dgm:t>
        <a:bodyPr/>
        <a:lstStyle/>
        <a:p>
          <a:r>
            <a:rPr lang="en-AU" b="1" dirty="0"/>
            <a:t>Prepare</a:t>
          </a:r>
          <a:r>
            <a:rPr lang="en-AU" dirty="0"/>
            <a:t> *.bib file/s</a:t>
          </a:r>
        </a:p>
      </dgm:t>
    </dgm:pt>
    <dgm:pt modelId="{796B6E0E-EBEB-40EA-9681-9ABF6685ABA1}" type="sibTrans" cxnId="{8EC0FB78-220A-4146-8AA4-16C7CA02CCB4}">
      <dgm:prSet/>
      <dgm:spPr>
        <a:solidFill>
          <a:schemeClr val="accent1">
            <a:tint val="6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AU"/>
        </a:p>
      </dgm:t>
    </dgm:pt>
    <dgm:pt modelId="{D2711CE9-737A-40B2-90EB-126A8EAD462F}" type="parTrans" cxnId="{8EC0FB78-220A-4146-8AA4-16C7CA02CCB4}">
      <dgm:prSet/>
      <dgm:spPr/>
      <dgm:t>
        <a:bodyPr/>
        <a:lstStyle/>
        <a:p>
          <a:endParaRPr lang="en-AU"/>
        </a:p>
      </dgm:t>
    </dgm:pt>
    <dgm:pt modelId="{7689AC5B-4BE2-428B-B3F6-762E4A376862}">
      <dgm:prSet phldrT="[Text]"/>
      <dgm:spPr>
        <a:solidFill>
          <a:srgbClr val="7DC8BC"/>
        </a:solidFill>
      </dgm:spPr>
      <dgm:t>
        <a:bodyPr/>
        <a:lstStyle/>
        <a:p>
          <a:r>
            <a:rPr lang="en-AU" b="1" dirty="0"/>
            <a:t>Run function</a:t>
          </a:r>
          <a:r>
            <a:rPr lang="en-AU" dirty="0"/>
            <a:t> </a:t>
          </a:r>
          <a:r>
            <a:rPr lang="en-AU" i="1" dirty="0" err="1"/>
            <a:t>PROF_to_WHPE</a:t>
          </a:r>
          <a:r>
            <a:rPr lang="en-AU" i="1" dirty="0"/>
            <a:t> </a:t>
          </a:r>
          <a:r>
            <a:rPr lang="en-AU" dirty="0"/>
            <a:t>or </a:t>
          </a:r>
          <a:r>
            <a:rPr lang="en-AU" i="1" dirty="0" err="1"/>
            <a:t>PIG_to_WHPE</a:t>
          </a:r>
          <a:endParaRPr lang="en-AU" i="1" dirty="0"/>
        </a:p>
      </dgm:t>
    </dgm:pt>
    <dgm:pt modelId="{D975C35A-7051-4B7B-B238-13DBEF5E4F86}" type="sibTrans" cxnId="{A1B21458-8B3D-48BF-BFF9-1748891C6E86}">
      <dgm:prSet/>
      <dgm:spPr>
        <a:solidFill>
          <a:schemeClr val="accent1">
            <a:tint val="6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AU"/>
        </a:p>
      </dgm:t>
    </dgm:pt>
    <dgm:pt modelId="{339F6129-41CA-4FB9-A417-ED4FAAAD6F52}" type="parTrans" cxnId="{A1B21458-8B3D-48BF-BFF9-1748891C6E86}">
      <dgm:prSet/>
      <dgm:spPr/>
      <dgm:t>
        <a:bodyPr/>
        <a:lstStyle/>
        <a:p>
          <a:endParaRPr lang="en-AU"/>
        </a:p>
      </dgm:t>
    </dgm:pt>
    <dgm:pt modelId="{3E9D47AA-2301-464C-93CC-6ABF85E1820D}">
      <dgm:prSet phldrT="[Text]"/>
      <dgm:spPr>
        <a:solidFill>
          <a:srgbClr val="7DC8BC"/>
        </a:solidFill>
      </dgm:spPr>
      <dgm:t>
        <a:bodyPr/>
        <a:lstStyle/>
        <a:p>
          <a:endParaRPr lang="en-AU" dirty="0"/>
        </a:p>
      </dgm:t>
    </dgm:pt>
    <dgm:pt modelId="{2FD24EBA-60C1-4302-96FB-023FBB0B93B0}" type="sibTrans" cxnId="{CFC17722-C0E4-4C57-BEC3-206927B93A92}">
      <dgm:prSet/>
      <dgm:spPr>
        <a:solidFill>
          <a:schemeClr val="accent1">
            <a:tint val="6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AU"/>
        </a:p>
      </dgm:t>
    </dgm:pt>
    <dgm:pt modelId="{00975A84-E6C9-407E-828A-13382853D737}" type="parTrans" cxnId="{CFC17722-C0E4-4C57-BEC3-206927B93A92}">
      <dgm:prSet/>
      <dgm:spPr/>
      <dgm:t>
        <a:bodyPr/>
        <a:lstStyle/>
        <a:p>
          <a:endParaRPr lang="en-AU"/>
        </a:p>
      </dgm:t>
    </dgm:pt>
    <dgm:pt modelId="{9E531F0E-38D2-4C8D-B688-E5E267C25F8C}" type="pres">
      <dgm:prSet presAssocID="{41343B40-5569-4B41-AC83-657452F526D6}" presName="Name0" presStyleCnt="0">
        <dgm:presLayoutVars>
          <dgm:dir/>
          <dgm:animLvl val="lvl"/>
          <dgm:resizeHandles val="exact"/>
        </dgm:presLayoutVars>
      </dgm:prSet>
      <dgm:spPr/>
    </dgm:pt>
    <dgm:pt modelId="{92515FCB-B9E4-4CD0-BEFE-BF4B46C7ADD2}" type="pres">
      <dgm:prSet presAssocID="{10C51242-A1FF-4E89-8E22-27D78D681D8D}" presName="vertFlow" presStyleCnt="0"/>
      <dgm:spPr/>
    </dgm:pt>
    <dgm:pt modelId="{00C3EA00-7E03-4B74-9A9A-CECE72C7DBBB}" type="pres">
      <dgm:prSet presAssocID="{10C51242-A1FF-4E89-8E22-27D78D681D8D}" presName="header" presStyleLbl="node1" presStyleIdx="0" presStyleCnt="3"/>
      <dgm:spPr/>
    </dgm:pt>
    <dgm:pt modelId="{17CEC679-2974-433C-90A2-5E362592774D}" type="pres">
      <dgm:prSet presAssocID="{9A35A4B7-F3B6-4642-9D2D-D1987E3CF94C}" presName="parTrans" presStyleLbl="sibTrans2D1" presStyleIdx="0" presStyleCnt="22"/>
      <dgm:spPr>
        <a:prstGeom prst="chevron">
          <a:avLst/>
        </a:prstGeom>
      </dgm:spPr>
    </dgm:pt>
    <dgm:pt modelId="{77A9B6D0-67CD-47D0-A083-9380991A0146}" type="pres">
      <dgm:prSet presAssocID="{4E76849E-5DBF-49DC-9A50-D29EEC5BBE74}" presName="child" presStyleLbl="alignAccFollowNode1" presStyleIdx="0" presStyleCnt="22">
        <dgm:presLayoutVars>
          <dgm:chMax val="0"/>
          <dgm:bulletEnabled val="1"/>
        </dgm:presLayoutVars>
      </dgm:prSet>
      <dgm:spPr/>
    </dgm:pt>
    <dgm:pt modelId="{662558FD-D49E-4031-804A-CD66CBF79E1C}" type="pres">
      <dgm:prSet presAssocID="{80CDE35F-D477-497A-B0FB-C359905C5D41}" presName="sibTrans" presStyleLbl="sibTrans2D1" presStyleIdx="1" presStyleCnt="22"/>
      <dgm:spPr>
        <a:prstGeom prst="chevron">
          <a:avLst/>
        </a:prstGeom>
      </dgm:spPr>
    </dgm:pt>
    <dgm:pt modelId="{4C9A72BA-B27B-440C-9FC6-42FF8E3F9481}" type="pres">
      <dgm:prSet presAssocID="{80D07F27-DF6D-4CE9-BBE1-4E6E6F1BC965}" presName="child" presStyleLbl="alignAccFollowNode1" presStyleIdx="1" presStyleCnt="22">
        <dgm:presLayoutVars>
          <dgm:chMax val="0"/>
          <dgm:bulletEnabled val="1"/>
        </dgm:presLayoutVars>
      </dgm:prSet>
      <dgm:spPr/>
    </dgm:pt>
    <dgm:pt modelId="{2D490F8B-A6FD-407E-A73E-88F8A447284E}" type="pres">
      <dgm:prSet presAssocID="{E857AF90-8186-4E6C-AE3D-E08F9B213445}" presName="sibTrans" presStyleLbl="sibTrans2D1" presStyleIdx="2" presStyleCnt="22"/>
      <dgm:spPr>
        <a:prstGeom prst="chevron">
          <a:avLst/>
        </a:prstGeom>
      </dgm:spPr>
    </dgm:pt>
    <dgm:pt modelId="{52F9ECA8-F08C-47A1-AF2E-9858862DD03A}" type="pres">
      <dgm:prSet presAssocID="{873F3C3D-3E21-4893-A22C-B2B18DD0CE98}" presName="child" presStyleLbl="alignAccFollowNode1" presStyleIdx="2" presStyleCnt="22" custScaleY="236548">
        <dgm:presLayoutVars>
          <dgm:chMax val="0"/>
          <dgm:bulletEnabled val="1"/>
        </dgm:presLayoutVars>
      </dgm:prSet>
      <dgm:spPr/>
    </dgm:pt>
    <dgm:pt modelId="{795FA7B9-2BBA-4742-9CBC-EEC9F55D55A0}" type="pres">
      <dgm:prSet presAssocID="{24222513-83F8-43EB-AAD1-27F3BF2885E4}" presName="sibTrans" presStyleLbl="sibTrans2D1" presStyleIdx="3" presStyleCnt="22"/>
      <dgm:spPr>
        <a:prstGeom prst="chevron">
          <a:avLst/>
        </a:prstGeom>
      </dgm:spPr>
    </dgm:pt>
    <dgm:pt modelId="{5F6501D7-1A81-4B0C-A750-A9214536C2A7}" type="pres">
      <dgm:prSet presAssocID="{C97E7B0C-3733-40AC-B818-124B6AA804A0}" presName="child" presStyleLbl="alignAccFollowNode1" presStyleIdx="3" presStyleCnt="22" custLinFactNeighborX="-170" custLinFactNeighborY="687">
        <dgm:presLayoutVars>
          <dgm:chMax val="0"/>
          <dgm:bulletEnabled val="1"/>
        </dgm:presLayoutVars>
      </dgm:prSet>
      <dgm:spPr/>
    </dgm:pt>
    <dgm:pt modelId="{4675FC47-B2AE-4C7C-B01D-DC5A06B06BB4}" type="pres">
      <dgm:prSet presAssocID="{F22ED288-94A2-4BAE-A5DF-2DF3FB38033C}" presName="sibTrans" presStyleLbl="sibTrans2D1" presStyleIdx="4" presStyleCnt="22"/>
      <dgm:spPr>
        <a:prstGeom prst="chevron">
          <a:avLst/>
        </a:prstGeom>
      </dgm:spPr>
    </dgm:pt>
    <dgm:pt modelId="{085AF918-AD91-4A5E-8E45-1A2CC1B94CA1}" type="pres">
      <dgm:prSet presAssocID="{AFE30A1E-785A-4D17-81CD-30FD379F5003}" presName="child" presStyleLbl="alignAccFollowNode1" presStyleIdx="4" presStyleCnt="22">
        <dgm:presLayoutVars>
          <dgm:chMax val="0"/>
          <dgm:bulletEnabled val="1"/>
        </dgm:presLayoutVars>
      </dgm:prSet>
      <dgm:spPr/>
    </dgm:pt>
    <dgm:pt modelId="{05820EDC-66CE-46EE-B40B-E353DEC5643A}" type="pres">
      <dgm:prSet presAssocID="{99D10589-B924-4FBC-9AA1-E6B6B7530096}" presName="sibTrans" presStyleLbl="sibTrans2D1" presStyleIdx="5" presStyleCnt="22"/>
      <dgm:spPr>
        <a:prstGeom prst="chevron">
          <a:avLst/>
        </a:prstGeom>
      </dgm:spPr>
    </dgm:pt>
    <dgm:pt modelId="{DDDBB2FD-124D-4F61-A980-8538A70B52AF}" type="pres">
      <dgm:prSet presAssocID="{E079F843-CCD9-4F91-8664-B086D48F11F1}" presName="child" presStyleLbl="alignAccFollowNode1" presStyleIdx="5" presStyleCnt="22">
        <dgm:presLayoutVars>
          <dgm:chMax val="0"/>
          <dgm:bulletEnabled val="1"/>
        </dgm:presLayoutVars>
      </dgm:prSet>
      <dgm:spPr/>
    </dgm:pt>
    <dgm:pt modelId="{B687161B-3C1D-4D44-872B-90971723DACD}" type="pres">
      <dgm:prSet presAssocID="{0B9B7ABF-F2DD-4560-A080-B04FEAB7C905}" presName="sibTrans" presStyleLbl="sibTrans2D1" presStyleIdx="6" presStyleCnt="22"/>
      <dgm:spPr>
        <a:prstGeom prst="chevron">
          <a:avLst/>
        </a:prstGeom>
      </dgm:spPr>
    </dgm:pt>
    <dgm:pt modelId="{3E2DACCB-8659-4972-8EFA-3C7DE3DBE416}" type="pres">
      <dgm:prSet presAssocID="{A2003896-FD86-4A80-B3EF-43F6D517B3EA}" presName="child" presStyleLbl="alignAccFollowNode1" presStyleIdx="6" presStyleCnt="22" custScaleY="172597">
        <dgm:presLayoutVars>
          <dgm:chMax val="0"/>
          <dgm:bulletEnabled val="1"/>
        </dgm:presLayoutVars>
      </dgm:prSet>
      <dgm:spPr/>
    </dgm:pt>
    <dgm:pt modelId="{DA54CF24-41C3-4093-BB44-62665187AB7C}" type="pres">
      <dgm:prSet presAssocID="{10C51242-A1FF-4E89-8E22-27D78D681D8D}" presName="hSp" presStyleCnt="0"/>
      <dgm:spPr/>
    </dgm:pt>
    <dgm:pt modelId="{C897FF8D-F21D-4DBB-B7E3-7E79E75837E0}" type="pres">
      <dgm:prSet presAssocID="{F6F12773-9480-4188-A277-E32057A6C818}" presName="vertFlow" presStyleCnt="0"/>
      <dgm:spPr/>
    </dgm:pt>
    <dgm:pt modelId="{22B6FAAE-B6E5-4ADB-863E-C7140737863A}" type="pres">
      <dgm:prSet presAssocID="{F6F12773-9480-4188-A277-E32057A6C818}" presName="header" presStyleLbl="node1" presStyleIdx="1" presStyleCnt="3"/>
      <dgm:spPr/>
    </dgm:pt>
    <dgm:pt modelId="{E57BCEA2-522A-4A44-80EE-95A22AC4E682}" type="pres">
      <dgm:prSet presAssocID="{4DB95410-1E6C-4722-9CC2-0CE4BC83149D}" presName="parTrans" presStyleLbl="sibTrans2D1" presStyleIdx="7" presStyleCnt="22"/>
      <dgm:spPr>
        <a:prstGeom prst="chevron">
          <a:avLst/>
        </a:prstGeom>
      </dgm:spPr>
    </dgm:pt>
    <dgm:pt modelId="{27450F06-09FA-4C4F-921B-28FF8B05490D}" type="pres">
      <dgm:prSet presAssocID="{45764FE0-EEF0-447D-A999-02CE4B5217EE}" presName="child" presStyleLbl="alignAccFollowNode1" presStyleIdx="7" presStyleCnt="22">
        <dgm:presLayoutVars>
          <dgm:chMax val="0"/>
          <dgm:bulletEnabled val="1"/>
        </dgm:presLayoutVars>
      </dgm:prSet>
      <dgm:spPr/>
    </dgm:pt>
    <dgm:pt modelId="{507AD952-0D05-4A8C-BF86-1D04D526B5BA}" type="pres">
      <dgm:prSet presAssocID="{AD0FDAAC-6509-4A44-A44D-6C6F360595F2}" presName="sibTrans" presStyleLbl="sibTrans2D1" presStyleIdx="8" presStyleCnt="22"/>
      <dgm:spPr>
        <a:prstGeom prst="chevron">
          <a:avLst/>
        </a:prstGeom>
      </dgm:spPr>
    </dgm:pt>
    <dgm:pt modelId="{5DE8261A-A474-4C6E-9E89-873EBE803B4E}" type="pres">
      <dgm:prSet presAssocID="{C4D8C0C1-0FB0-4270-AD2B-B32344CE50D0}" presName="child" presStyleLbl="alignAccFollowNode1" presStyleIdx="8" presStyleCnt="22">
        <dgm:presLayoutVars>
          <dgm:chMax val="0"/>
          <dgm:bulletEnabled val="1"/>
        </dgm:presLayoutVars>
      </dgm:prSet>
      <dgm:spPr/>
    </dgm:pt>
    <dgm:pt modelId="{B6E4154B-B598-4F29-9B68-CECD5D6AD6A0}" type="pres">
      <dgm:prSet presAssocID="{EEA265DA-86F9-4504-AFBD-67915A229E1B}" presName="sibTrans" presStyleLbl="sibTrans2D1" presStyleIdx="9" presStyleCnt="22"/>
      <dgm:spPr>
        <a:prstGeom prst="chevron">
          <a:avLst/>
        </a:prstGeom>
      </dgm:spPr>
    </dgm:pt>
    <dgm:pt modelId="{FCBFC112-CB60-43F4-A837-D8087D39FC62}" type="pres">
      <dgm:prSet presAssocID="{B07AD7A9-6575-4719-9440-39215289B243}" presName="child" presStyleLbl="alignAccFollowNode1" presStyleIdx="9" presStyleCnt="22">
        <dgm:presLayoutVars>
          <dgm:chMax val="0"/>
          <dgm:bulletEnabled val="1"/>
        </dgm:presLayoutVars>
      </dgm:prSet>
      <dgm:spPr/>
    </dgm:pt>
    <dgm:pt modelId="{D5790434-7C9A-40B9-9E97-153200A72F71}" type="pres">
      <dgm:prSet presAssocID="{23D05C4A-C2A9-4C4F-8E5E-0269EEEE8EB1}" presName="sibTrans" presStyleLbl="sibTrans2D1" presStyleIdx="10" presStyleCnt="22"/>
      <dgm:spPr>
        <a:prstGeom prst="chevron">
          <a:avLst/>
        </a:prstGeom>
      </dgm:spPr>
    </dgm:pt>
    <dgm:pt modelId="{7789DE16-966F-4136-862E-5B13D7746F31}" type="pres">
      <dgm:prSet presAssocID="{5B86BBAB-9DD5-474B-A732-28399924F998}" presName="child" presStyleLbl="alignAccFollowNode1" presStyleIdx="10" presStyleCnt="22">
        <dgm:presLayoutVars>
          <dgm:chMax val="0"/>
          <dgm:bulletEnabled val="1"/>
        </dgm:presLayoutVars>
      </dgm:prSet>
      <dgm:spPr/>
    </dgm:pt>
    <dgm:pt modelId="{D7486D52-E209-408A-9E74-EC3F04106D24}" type="pres">
      <dgm:prSet presAssocID="{7AB874FF-5FA9-4BB0-B360-CE282ECB888F}" presName="sibTrans" presStyleLbl="sibTrans2D1" presStyleIdx="11" presStyleCnt="22"/>
      <dgm:spPr>
        <a:prstGeom prst="chevron">
          <a:avLst/>
        </a:prstGeom>
      </dgm:spPr>
    </dgm:pt>
    <dgm:pt modelId="{CC05D469-229B-42F2-A053-ADD2CB4286D3}" type="pres">
      <dgm:prSet presAssocID="{6F490F47-D95C-468F-8B20-864878A25504}" presName="child" presStyleLbl="alignAccFollowNode1" presStyleIdx="11" presStyleCnt="22">
        <dgm:presLayoutVars>
          <dgm:chMax val="0"/>
          <dgm:bulletEnabled val="1"/>
        </dgm:presLayoutVars>
      </dgm:prSet>
      <dgm:spPr/>
    </dgm:pt>
    <dgm:pt modelId="{15D835AB-D0D4-4138-8C1B-0D63818A4F25}" type="pres">
      <dgm:prSet presAssocID="{236E2805-F7F8-4840-8283-7E8D57F29EC1}" presName="sibTrans" presStyleLbl="sibTrans2D1" presStyleIdx="12" presStyleCnt="22"/>
      <dgm:spPr>
        <a:prstGeom prst="chevron">
          <a:avLst/>
        </a:prstGeom>
      </dgm:spPr>
    </dgm:pt>
    <dgm:pt modelId="{7222E29F-A879-4AEC-B482-0EB8E0AFEF6D}" type="pres">
      <dgm:prSet presAssocID="{2C7B7AAD-F801-44F3-B493-A1226E4B090A}" presName="child" presStyleLbl="alignAccFollowNode1" presStyleIdx="12" presStyleCnt="22">
        <dgm:presLayoutVars>
          <dgm:chMax val="0"/>
          <dgm:bulletEnabled val="1"/>
        </dgm:presLayoutVars>
      </dgm:prSet>
      <dgm:spPr/>
    </dgm:pt>
    <dgm:pt modelId="{9E21904A-C167-4CB0-90EA-85321A7B9086}" type="pres">
      <dgm:prSet presAssocID="{4243759C-9D15-4FDE-A3A4-1377E46D7612}" presName="sibTrans" presStyleLbl="sibTrans2D1" presStyleIdx="13" presStyleCnt="22"/>
      <dgm:spPr>
        <a:prstGeom prst="chevron">
          <a:avLst/>
        </a:prstGeom>
      </dgm:spPr>
    </dgm:pt>
    <dgm:pt modelId="{7A1C9EA1-F82C-48E1-8207-8673183B8200}" type="pres">
      <dgm:prSet presAssocID="{1AA4C348-FAF0-40EA-858B-51B0396636DB}" presName="child" presStyleLbl="alignAccFollowNode1" presStyleIdx="13" presStyleCnt="22">
        <dgm:presLayoutVars>
          <dgm:chMax val="0"/>
          <dgm:bulletEnabled val="1"/>
        </dgm:presLayoutVars>
      </dgm:prSet>
      <dgm:spPr/>
    </dgm:pt>
    <dgm:pt modelId="{4AB8BA74-89A5-4733-B0F3-EAD5E647D191}" type="pres">
      <dgm:prSet presAssocID="{184C4E70-0CBE-489B-BCD4-A0D951B9DB02}" presName="sibTrans" presStyleLbl="sibTrans2D1" presStyleIdx="14" presStyleCnt="22"/>
      <dgm:spPr>
        <a:prstGeom prst="chevron">
          <a:avLst/>
        </a:prstGeom>
      </dgm:spPr>
    </dgm:pt>
    <dgm:pt modelId="{7E5C4AE6-6C60-4E68-ACBE-7CA9236EADB8}" type="pres">
      <dgm:prSet presAssocID="{8D778068-E4B0-4A26-96C6-50AE8FB5B902}" presName="child" presStyleLbl="alignAccFollowNode1" presStyleIdx="14" presStyleCnt="22" custScaleY="173525">
        <dgm:presLayoutVars>
          <dgm:chMax val="0"/>
          <dgm:bulletEnabled val="1"/>
        </dgm:presLayoutVars>
      </dgm:prSet>
      <dgm:spPr/>
    </dgm:pt>
    <dgm:pt modelId="{C51E94EC-8D9D-47DD-BC64-7EE3CE18C2AF}" type="pres">
      <dgm:prSet presAssocID="{F6F12773-9480-4188-A277-E32057A6C818}" presName="hSp" presStyleCnt="0"/>
      <dgm:spPr/>
    </dgm:pt>
    <dgm:pt modelId="{D71FE6AA-0E64-41B3-A390-185CB8D2BBF6}" type="pres">
      <dgm:prSet presAssocID="{68BEC914-D3D7-42BA-9D29-B28B729BB88A}" presName="vertFlow" presStyleCnt="0"/>
      <dgm:spPr/>
    </dgm:pt>
    <dgm:pt modelId="{A569000D-5E5D-4989-8C4D-B671BDF696B2}" type="pres">
      <dgm:prSet presAssocID="{68BEC914-D3D7-42BA-9D29-B28B729BB88A}" presName="header" presStyleLbl="node1" presStyleIdx="2" presStyleCnt="3"/>
      <dgm:spPr/>
    </dgm:pt>
    <dgm:pt modelId="{71B28343-C08D-4F8D-B25A-B45DB59E8FD5}" type="pres">
      <dgm:prSet presAssocID="{43900604-C2B2-4873-90F2-5C39D9188D14}" presName="parTrans" presStyleLbl="sibTrans2D1" presStyleIdx="15" presStyleCnt="22"/>
      <dgm:spPr/>
    </dgm:pt>
    <dgm:pt modelId="{EDE7BF58-190F-4398-9ACF-3F9BED85E566}" type="pres">
      <dgm:prSet presAssocID="{7A486F79-BB8A-4A0E-9048-D597FA93E65D}" presName="child" presStyleLbl="alignAccFollowNode1" presStyleIdx="15" presStyleCnt="22">
        <dgm:presLayoutVars>
          <dgm:chMax val="0"/>
          <dgm:bulletEnabled val="1"/>
        </dgm:presLayoutVars>
      </dgm:prSet>
      <dgm:spPr/>
    </dgm:pt>
    <dgm:pt modelId="{30D4A3B9-D61F-44E1-B640-EC37A5D7FEC4}" type="pres">
      <dgm:prSet presAssocID="{F2A42F70-DF6E-44F0-BF41-ADC3F2A19497}" presName="sibTrans" presStyleLbl="sibTrans2D1" presStyleIdx="16" presStyleCnt="22"/>
      <dgm:spPr/>
    </dgm:pt>
    <dgm:pt modelId="{B7156FB8-896F-45CB-A65D-FCF338A78835}" type="pres">
      <dgm:prSet presAssocID="{71344B14-4F9B-4618-9CD0-C860EE49D36B}" presName="child" presStyleLbl="alignAccFollowNode1" presStyleIdx="16" presStyleCnt="22">
        <dgm:presLayoutVars>
          <dgm:chMax val="0"/>
          <dgm:bulletEnabled val="1"/>
        </dgm:presLayoutVars>
      </dgm:prSet>
      <dgm:spPr/>
    </dgm:pt>
    <dgm:pt modelId="{94149B05-4EE9-46BB-B2E5-A691C8CA9B1B}" type="pres">
      <dgm:prSet presAssocID="{792A4BAE-15AC-405C-9331-ED54CC8C1135}" presName="sibTrans" presStyleLbl="sibTrans2D1" presStyleIdx="17" presStyleCnt="22"/>
      <dgm:spPr/>
    </dgm:pt>
    <dgm:pt modelId="{948E9FAA-526C-4E91-BFE3-30898658C728}" type="pres">
      <dgm:prSet presAssocID="{44FBE063-7E46-4E4C-B95A-1D9EED1BA40E}" presName="child" presStyleLbl="alignAccFollowNode1" presStyleIdx="17" presStyleCnt="22" custScaleY="242532">
        <dgm:presLayoutVars>
          <dgm:chMax val="0"/>
          <dgm:bulletEnabled val="1"/>
        </dgm:presLayoutVars>
      </dgm:prSet>
      <dgm:spPr/>
    </dgm:pt>
    <dgm:pt modelId="{3C902FAA-DEB6-475F-974B-5AB5D6D244CB}" type="pres">
      <dgm:prSet presAssocID="{7784CA0C-AABB-4992-8660-83E45A30CA1A}" presName="sibTrans" presStyleLbl="sibTrans2D1" presStyleIdx="18" presStyleCnt="22"/>
      <dgm:spPr/>
    </dgm:pt>
    <dgm:pt modelId="{20FB423B-68FB-4BE7-B472-9601F982888D}" type="pres">
      <dgm:prSet presAssocID="{1FCF6DE5-5DD5-453F-B11B-C192065A1754}" presName="child" presStyleLbl="alignAccFollowNode1" presStyleIdx="18" presStyleCnt="22">
        <dgm:presLayoutVars>
          <dgm:chMax val="0"/>
          <dgm:bulletEnabled val="1"/>
        </dgm:presLayoutVars>
      </dgm:prSet>
      <dgm:spPr/>
    </dgm:pt>
    <dgm:pt modelId="{297688F0-B2D3-46BC-9418-B52DB1AD9366}" type="pres">
      <dgm:prSet presAssocID="{796B6E0E-EBEB-40EA-9681-9ABF6685ABA1}" presName="sibTrans" presStyleLbl="sibTrans2D1" presStyleIdx="19" presStyleCnt="22"/>
      <dgm:spPr/>
    </dgm:pt>
    <dgm:pt modelId="{E8CBDCCA-9EFA-43EB-914F-AF7786F42BFD}" type="pres">
      <dgm:prSet presAssocID="{7689AC5B-4BE2-428B-B3F6-762E4A376862}" presName="child" presStyleLbl="alignAccFollowNode1" presStyleIdx="19" presStyleCnt="22">
        <dgm:presLayoutVars>
          <dgm:chMax val="0"/>
          <dgm:bulletEnabled val="1"/>
        </dgm:presLayoutVars>
      </dgm:prSet>
      <dgm:spPr/>
    </dgm:pt>
    <dgm:pt modelId="{08311FCD-AEB1-4BA4-985C-0769B6C3CC35}" type="pres">
      <dgm:prSet presAssocID="{D975C35A-7051-4B7B-B238-13DBEF5E4F86}" presName="sibTrans" presStyleLbl="sibTrans2D1" presStyleIdx="20" presStyleCnt="22"/>
      <dgm:spPr/>
    </dgm:pt>
    <dgm:pt modelId="{37C0B8E2-7DBF-4D63-B57E-0D418BA7F38A}" type="pres">
      <dgm:prSet presAssocID="{3E9D47AA-2301-464C-93CC-6ABF85E1820D}" presName="child" presStyleLbl="alignAccFollowNode1" presStyleIdx="20" presStyleCnt="22">
        <dgm:presLayoutVars>
          <dgm:chMax val="0"/>
          <dgm:bulletEnabled val="1"/>
        </dgm:presLayoutVars>
      </dgm:prSet>
      <dgm:spPr/>
    </dgm:pt>
    <dgm:pt modelId="{031C2CBA-8161-4AAD-8782-0E17D722F490}" type="pres">
      <dgm:prSet presAssocID="{2FD24EBA-60C1-4302-96FB-023FBB0B93B0}" presName="sibTrans" presStyleLbl="sibTrans2D1" presStyleIdx="21" presStyleCnt="22"/>
      <dgm:spPr/>
    </dgm:pt>
    <dgm:pt modelId="{C6FA1667-DCF1-4565-8968-02B948EFCC9D}" type="pres">
      <dgm:prSet presAssocID="{FD1893AE-7A8D-4AC9-8DA1-450D6FDDF955}" presName="child" presStyleLbl="alignAccFollowNode1" presStyleIdx="21" presStyleCnt="22" custScaleY="169472">
        <dgm:presLayoutVars>
          <dgm:chMax val="0"/>
          <dgm:bulletEnabled val="1"/>
        </dgm:presLayoutVars>
      </dgm:prSet>
      <dgm:spPr/>
    </dgm:pt>
  </dgm:ptLst>
  <dgm:cxnLst>
    <dgm:cxn modelId="{629D9B05-D4FD-4B93-82F9-4C67C9EBB9CA}" type="presOf" srcId="{2C7B7AAD-F801-44F3-B493-A1226E4B090A}" destId="{7222E29F-A879-4AEC-B482-0EB8E0AFEF6D}" srcOrd="0" destOrd="0" presId="urn:microsoft.com/office/officeart/2005/8/layout/lProcess1"/>
    <dgm:cxn modelId="{041F1B09-EF75-4DF1-8465-704A4391A950}" type="presOf" srcId="{792A4BAE-15AC-405C-9331-ED54CC8C1135}" destId="{94149B05-4EE9-46BB-B2E5-A691C8CA9B1B}" srcOrd="0" destOrd="0" presId="urn:microsoft.com/office/officeart/2005/8/layout/lProcess1"/>
    <dgm:cxn modelId="{0FF8B813-F8C4-404C-9E95-339198F9D58D}" srcId="{68BEC914-D3D7-42BA-9D29-B28B729BB88A}" destId="{FD1893AE-7A8D-4AC9-8DA1-450D6FDDF955}" srcOrd="6" destOrd="0" parTransId="{F2C07237-4CFF-4004-B66D-EA9C046CD249}" sibTransId="{CA80E5BF-9C6B-41D3-BBBD-C4295365517D}"/>
    <dgm:cxn modelId="{CD4AE814-B623-4545-8B4B-FC750EA73BEB}" type="presOf" srcId="{3E9D47AA-2301-464C-93CC-6ABF85E1820D}" destId="{37C0B8E2-7DBF-4D63-B57E-0D418BA7F38A}" srcOrd="0" destOrd="0" presId="urn:microsoft.com/office/officeart/2005/8/layout/lProcess1"/>
    <dgm:cxn modelId="{6BC54818-2041-4BE3-8580-B0879429C77A}" type="presOf" srcId="{2FD24EBA-60C1-4302-96FB-023FBB0B93B0}" destId="{031C2CBA-8161-4AAD-8782-0E17D722F490}" srcOrd="0" destOrd="0" presId="urn:microsoft.com/office/officeart/2005/8/layout/lProcess1"/>
    <dgm:cxn modelId="{A7B16919-4CB7-4E0F-9C2B-B90B0ECB49EC}" type="presOf" srcId="{10C51242-A1FF-4E89-8E22-27D78D681D8D}" destId="{00C3EA00-7E03-4B74-9A9A-CECE72C7DBBB}" srcOrd="0" destOrd="0" presId="urn:microsoft.com/office/officeart/2005/8/layout/lProcess1"/>
    <dgm:cxn modelId="{09165919-C85E-4E4E-B9CB-6E009614A993}" type="presOf" srcId="{4E76849E-5DBF-49DC-9A50-D29EEC5BBE74}" destId="{77A9B6D0-67CD-47D0-A083-9380991A0146}" srcOrd="0" destOrd="0" presId="urn:microsoft.com/office/officeart/2005/8/layout/lProcess1"/>
    <dgm:cxn modelId="{E5E0A21A-5512-466D-9090-F2F7B7FAA94F}" type="presOf" srcId="{AFE30A1E-785A-4D17-81CD-30FD379F5003}" destId="{085AF918-AD91-4A5E-8E45-1A2CC1B94CA1}" srcOrd="0" destOrd="0" presId="urn:microsoft.com/office/officeart/2005/8/layout/lProcess1"/>
    <dgm:cxn modelId="{6A37EA1C-838C-4EE6-B55B-D6E8B1679A8C}" type="presOf" srcId="{FD1893AE-7A8D-4AC9-8DA1-450D6FDDF955}" destId="{C6FA1667-DCF1-4565-8968-02B948EFCC9D}" srcOrd="0" destOrd="0" presId="urn:microsoft.com/office/officeart/2005/8/layout/lProcess1"/>
    <dgm:cxn modelId="{CFC17722-C0E4-4C57-BEC3-206927B93A92}" srcId="{68BEC914-D3D7-42BA-9D29-B28B729BB88A}" destId="{3E9D47AA-2301-464C-93CC-6ABF85E1820D}" srcOrd="5" destOrd="0" parTransId="{00975A84-E6C9-407E-828A-13382853D737}" sibTransId="{2FD24EBA-60C1-4302-96FB-023FBB0B93B0}"/>
    <dgm:cxn modelId="{4B5AA826-69E0-44C5-913E-E0C8EBA313F1}" srcId="{68BEC914-D3D7-42BA-9D29-B28B729BB88A}" destId="{44FBE063-7E46-4E4C-B95A-1D9EED1BA40E}" srcOrd="2" destOrd="0" parTransId="{E6742E35-05E2-4E4F-B778-F564A9F4EA22}" sibTransId="{7784CA0C-AABB-4992-8660-83E45A30CA1A}"/>
    <dgm:cxn modelId="{B43DEB2A-4A2F-4035-9400-0A39E6A4BDF7}" type="presOf" srcId="{D975C35A-7051-4B7B-B238-13DBEF5E4F86}" destId="{08311FCD-AEB1-4BA4-985C-0769B6C3CC35}" srcOrd="0" destOrd="0" presId="urn:microsoft.com/office/officeart/2005/8/layout/lProcess1"/>
    <dgm:cxn modelId="{D3FB292F-D52A-4053-B2CC-633FBA7A2DB2}" srcId="{10C51242-A1FF-4E89-8E22-27D78D681D8D}" destId="{4E76849E-5DBF-49DC-9A50-D29EEC5BBE74}" srcOrd="0" destOrd="0" parTransId="{9A35A4B7-F3B6-4642-9D2D-D1987E3CF94C}" sibTransId="{80CDE35F-D477-497A-B0FB-C359905C5D41}"/>
    <dgm:cxn modelId="{F705AE2F-5F15-46A0-BD76-902BE804C8AA}" srcId="{F6F12773-9480-4188-A277-E32057A6C818}" destId="{B07AD7A9-6575-4719-9440-39215289B243}" srcOrd="2" destOrd="0" parTransId="{8B429AB3-71D2-4950-8608-4BFB03CBFB4C}" sibTransId="{23D05C4A-C2A9-4C4F-8E5E-0269EEEE8EB1}"/>
    <dgm:cxn modelId="{7751A630-CFCD-4D64-AAF3-F09543E9720B}" srcId="{10C51242-A1FF-4E89-8E22-27D78D681D8D}" destId="{C97E7B0C-3733-40AC-B818-124B6AA804A0}" srcOrd="3" destOrd="0" parTransId="{B4DD30AF-1D8B-4D72-B5D1-95390E9C55EF}" sibTransId="{F22ED288-94A2-4BAE-A5DF-2DF3FB38033C}"/>
    <dgm:cxn modelId="{A6895A31-87A1-4AF5-BBB7-E3ED8A911350}" srcId="{F6F12773-9480-4188-A277-E32057A6C818}" destId="{2C7B7AAD-F801-44F3-B493-A1226E4B090A}" srcOrd="5" destOrd="0" parTransId="{5C3BA735-AD5C-4F59-936D-DEA7BB73A2B0}" sibTransId="{4243759C-9D15-4FDE-A3A4-1377E46D7612}"/>
    <dgm:cxn modelId="{9E4C523B-40EF-456F-B4B4-9F34E8F47B7B}" srcId="{F6F12773-9480-4188-A277-E32057A6C818}" destId="{45764FE0-EEF0-447D-A999-02CE4B5217EE}" srcOrd="0" destOrd="0" parTransId="{4DB95410-1E6C-4722-9CC2-0CE4BC83149D}" sibTransId="{AD0FDAAC-6509-4A44-A44D-6C6F360595F2}"/>
    <dgm:cxn modelId="{CD299A5D-D5A2-4DD2-88C6-04D9AA4A643A}" type="presOf" srcId="{1FCF6DE5-5DD5-453F-B11B-C192065A1754}" destId="{20FB423B-68FB-4BE7-B472-9601F982888D}" srcOrd="0" destOrd="0" presId="urn:microsoft.com/office/officeart/2005/8/layout/lProcess1"/>
    <dgm:cxn modelId="{59BAEB62-B5CA-4579-BB7F-49F30502D766}" srcId="{F6F12773-9480-4188-A277-E32057A6C818}" destId="{5B86BBAB-9DD5-474B-A732-28399924F998}" srcOrd="3" destOrd="0" parTransId="{37D400B2-FECC-4620-9731-1B9948EE1876}" sibTransId="{7AB874FF-5FA9-4BB0-B360-CE282ECB888F}"/>
    <dgm:cxn modelId="{805D0D44-7B66-4A60-A3AB-F6983E1F44A1}" srcId="{68BEC914-D3D7-42BA-9D29-B28B729BB88A}" destId="{7A486F79-BB8A-4A0E-9048-D597FA93E65D}" srcOrd="0" destOrd="0" parTransId="{43900604-C2B2-4873-90F2-5C39D9188D14}" sibTransId="{F2A42F70-DF6E-44F0-BF41-ADC3F2A19497}"/>
    <dgm:cxn modelId="{FA07BB64-206C-40FD-A2EB-12AD78B497D1}" type="presOf" srcId="{F2A42F70-DF6E-44F0-BF41-ADC3F2A19497}" destId="{30D4A3B9-D61F-44E1-B640-EC37A5D7FEC4}" srcOrd="0" destOrd="0" presId="urn:microsoft.com/office/officeart/2005/8/layout/lProcess1"/>
    <dgm:cxn modelId="{C2D6C264-F556-4011-94EC-354862E653FA}" srcId="{F6F12773-9480-4188-A277-E32057A6C818}" destId="{C4D8C0C1-0FB0-4270-AD2B-B32344CE50D0}" srcOrd="1" destOrd="0" parTransId="{711E8586-3B4B-429F-8027-69CC041C64FF}" sibTransId="{EEA265DA-86F9-4504-AFBD-67915A229E1B}"/>
    <dgm:cxn modelId="{A9146167-DFA9-4DD6-9858-B88FC6E8DC67}" type="presOf" srcId="{45764FE0-EEF0-447D-A999-02CE4B5217EE}" destId="{27450F06-09FA-4C4F-921B-28FF8B05490D}" srcOrd="0" destOrd="0" presId="urn:microsoft.com/office/officeart/2005/8/layout/lProcess1"/>
    <dgm:cxn modelId="{2E448B6C-F04D-4D49-8C37-512EFC082BAD}" srcId="{41343B40-5569-4B41-AC83-657452F526D6}" destId="{F6F12773-9480-4188-A277-E32057A6C818}" srcOrd="1" destOrd="0" parTransId="{E89BA675-CD50-4411-9F0D-E3D8FA7300A8}" sibTransId="{F963E685-24AC-4720-BC43-302429EB99CB}"/>
    <dgm:cxn modelId="{96AC8F6D-DAAD-4D2D-B4E8-9DE92B3DD8E7}" type="presOf" srcId="{71344B14-4F9B-4618-9CD0-C860EE49D36B}" destId="{B7156FB8-896F-45CB-A65D-FCF338A78835}" srcOrd="0" destOrd="0" presId="urn:microsoft.com/office/officeart/2005/8/layout/lProcess1"/>
    <dgm:cxn modelId="{353C1754-DA70-4134-B1E6-4D61EF21A7BE}" srcId="{10C51242-A1FF-4E89-8E22-27D78D681D8D}" destId="{AFE30A1E-785A-4D17-81CD-30FD379F5003}" srcOrd="4" destOrd="0" parTransId="{665015BE-5047-4F95-86C5-AB60F3FFB7DA}" sibTransId="{99D10589-B924-4FBC-9AA1-E6B6B7530096}"/>
    <dgm:cxn modelId="{6009AF54-BB8A-4604-AD5A-786E84C58869}" type="presOf" srcId="{236E2805-F7F8-4840-8283-7E8D57F29EC1}" destId="{15D835AB-D0D4-4138-8C1B-0D63818A4F25}" srcOrd="0" destOrd="0" presId="urn:microsoft.com/office/officeart/2005/8/layout/lProcess1"/>
    <dgm:cxn modelId="{9B686075-E224-4054-BAC3-BD85FF93C331}" type="presOf" srcId="{EEA265DA-86F9-4504-AFBD-67915A229E1B}" destId="{B6E4154B-B598-4F29-9B68-CECD5D6AD6A0}" srcOrd="0" destOrd="0" presId="urn:microsoft.com/office/officeart/2005/8/layout/lProcess1"/>
    <dgm:cxn modelId="{860E7657-804E-4E00-8CD7-9CA9E32FE81C}" type="presOf" srcId="{44FBE063-7E46-4E4C-B95A-1D9EED1BA40E}" destId="{948E9FAA-526C-4E91-BFE3-30898658C728}" srcOrd="0" destOrd="0" presId="urn:microsoft.com/office/officeart/2005/8/layout/lProcess1"/>
    <dgm:cxn modelId="{A1B21458-8B3D-48BF-BFF9-1748891C6E86}" srcId="{68BEC914-D3D7-42BA-9D29-B28B729BB88A}" destId="{7689AC5B-4BE2-428B-B3F6-762E4A376862}" srcOrd="4" destOrd="0" parTransId="{339F6129-41CA-4FB9-A417-ED4FAAAD6F52}" sibTransId="{D975C35A-7051-4B7B-B238-13DBEF5E4F86}"/>
    <dgm:cxn modelId="{8EC0FB78-220A-4146-8AA4-16C7CA02CCB4}" srcId="{68BEC914-D3D7-42BA-9D29-B28B729BB88A}" destId="{1FCF6DE5-5DD5-453F-B11B-C192065A1754}" srcOrd="3" destOrd="0" parTransId="{D2711CE9-737A-40B2-90EB-126A8EAD462F}" sibTransId="{796B6E0E-EBEB-40EA-9681-9ABF6685ABA1}"/>
    <dgm:cxn modelId="{7CC2F77A-AEF8-4E8E-BB20-EBA1DC3A4B68}" type="presOf" srcId="{7689AC5B-4BE2-428B-B3F6-762E4A376862}" destId="{E8CBDCCA-9EFA-43EB-914F-AF7786F42BFD}" srcOrd="0" destOrd="0" presId="urn:microsoft.com/office/officeart/2005/8/layout/lProcess1"/>
    <dgm:cxn modelId="{226C467D-F7ED-4A39-8D91-AB7BF8BDEE79}" srcId="{F6F12773-9480-4188-A277-E32057A6C818}" destId="{6F490F47-D95C-468F-8B20-864878A25504}" srcOrd="4" destOrd="0" parTransId="{F55DD49B-DDC6-4D02-9C10-3164709E911A}" sibTransId="{236E2805-F7F8-4840-8283-7E8D57F29EC1}"/>
    <dgm:cxn modelId="{D6605C7F-B729-41A3-9814-9A0D9C671B34}" srcId="{41343B40-5569-4B41-AC83-657452F526D6}" destId="{10C51242-A1FF-4E89-8E22-27D78D681D8D}" srcOrd="0" destOrd="0" parTransId="{F7448391-1F44-408B-B243-98FF024A237A}" sibTransId="{C9B7365F-5D01-4C0B-A884-777A83C98648}"/>
    <dgm:cxn modelId="{9E94E680-1EC3-4C07-9215-9BB80C3B9FD6}" type="presOf" srcId="{C4D8C0C1-0FB0-4270-AD2B-B32344CE50D0}" destId="{5DE8261A-A474-4C6E-9E89-873EBE803B4E}" srcOrd="0" destOrd="0" presId="urn:microsoft.com/office/officeart/2005/8/layout/lProcess1"/>
    <dgm:cxn modelId="{22E96385-B596-47F3-A0D8-B954CA046C85}" srcId="{10C51242-A1FF-4E89-8E22-27D78D681D8D}" destId="{E079F843-CCD9-4F91-8664-B086D48F11F1}" srcOrd="5" destOrd="0" parTransId="{A903D6D4-1FFB-40AF-94C7-C6592B08BFAF}" sibTransId="{0B9B7ABF-F2DD-4560-A080-B04FEAB7C905}"/>
    <dgm:cxn modelId="{FF657588-7CCE-4FFF-A465-64276B420F21}" type="presOf" srcId="{68BEC914-D3D7-42BA-9D29-B28B729BB88A}" destId="{A569000D-5E5D-4989-8C4D-B671BDF696B2}" srcOrd="0" destOrd="0" presId="urn:microsoft.com/office/officeart/2005/8/layout/lProcess1"/>
    <dgm:cxn modelId="{F661AC97-09D4-4AB6-A4F1-AFF026AB47F6}" type="presOf" srcId="{C97E7B0C-3733-40AC-B818-124B6AA804A0}" destId="{5F6501D7-1A81-4B0C-A750-A9214536C2A7}" srcOrd="0" destOrd="0" presId="urn:microsoft.com/office/officeart/2005/8/layout/lProcess1"/>
    <dgm:cxn modelId="{7402F299-C92A-4145-8A0A-AEEEDCB1660B}" type="presOf" srcId="{6F490F47-D95C-468F-8B20-864878A25504}" destId="{CC05D469-229B-42F2-A053-ADD2CB4286D3}" srcOrd="0" destOrd="0" presId="urn:microsoft.com/office/officeart/2005/8/layout/lProcess1"/>
    <dgm:cxn modelId="{BBC7DB9C-909D-44A7-89A1-26F6A6653331}" srcId="{68BEC914-D3D7-42BA-9D29-B28B729BB88A}" destId="{71344B14-4F9B-4618-9CD0-C860EE49D36B}" srcOrd="1" destOrd="0" parTransId="{9C177EBB-94FC-47F6-B135-D0DB07A86A8E}" sibTransId="{792A4BAE-15AC-405C-9331-ED54CC8C1135}"/>
    <dgm:cxn modelId="{AD8741AC-7FFD-4D41-B386-F5F71DCA7797}" type="presOf" srcId="{184C4E70-0CBE-489B-BCD4-A0D951B9DB02}" destId="{4AB8BA74-89A5-4733-B0F3-EAD5E647D191}" srcOrd="0" destOrd="0" presId="urn:microsoft.com/office/officeart/2005/8/layout/lProcess1"/>
    <dgm:cxn modelId="{09FCA8B4-E3C8-4307-BD6D-48383493E157}" type="presOf" srcId="{7784CA0C-AABB-4992-8660-83E45A30CA1A}" destId="{3C902FAA-DEB6-475F-974B-5AB5D6D244CB}" srcOrd="0" destOrd="0" presId="urn:microsoft.com/office/officeart/2005/8/layout/lProcess1"/>
    <dgm:cxn modelId="{8E454FB6-16D9-4790-A3CF-04C1A92CD40A}" type="presOf" srcId="{9A35A4B7-F3B6-4642-9D2D-D1987E3CF94C}" destId="{17CEC679-2974-433C-90A2-5E362592774D}" srcOrd="0" destOrd="0" presId="urn:microsoft.com/office/officeart/2005/8/layout/lProcess1"/>
    <dgm:cxn modelId="{3013FCB9-476A-4464-835F-4932E86E3441}" type="presOf" srcId="{873F3C3D-3E21-4893-A22C-B2B18DD0CE98}" destId="{52F9ECA8-F08C-47A1-AF2E-9858862DD03A}" srcOrd="0" destOrd="0" presId="urn:microsoft.com/office/officeart/2005/8/layout/lProcess1"/>
    <dgm:cxn modelId="{CCD3A0BA-3F78-4C60-B95B-8496F0D6841D}" type="presOf" srcId="{B07AD7A9-6575-4719-9440-39215289B243}" destId="{FCBFC112-CB60-43F4-A837-D8087D39FC62}" srcOrd="0" destOrd="0" presId="urn:microsoft.com/office/officeart/2005/8/layout/lProcess1"/>
    <dgm:cxn modelId="{2DF8B4BD-E8EF-48B0-AF5F-841EDF9874E5}" type="presOf" srcId="{80CDE35F-D477-497A-B0FB-C359905C5D41}" destId="{662558FD-D49E-4031-804A-CD66CBF79E1C}" srcOrd="0" destOrd="0" presId="urn:microsoft.com/office/officeart/2005/8/layout/lProcess1"/>
    <dgm:cxn modelId="{96B64ABF-198D-4C77-962C-3ADBEE1D296F}" type="presOf" srcId="{796B6E0E-EBEB-40EA-9681-9ABF6685ABA1}" destId="{297688F0-B2D3-46BC-9418-B52DB1AD9366}" srcOrd="0" destOrd="0" presId="urn:microsoft.com/office/officeart/2005/8/layout/lProcess1"/>
    <dgm:cxn modelId="{C8B250C0-073E-42EA-B51D-BEA99C297163}" type="presOf" srcId="{4243759C-9D15-4FDE-A3A4-1377E46D7612}" destId="{9E21904A-C167-4CB0-90EA-85321A7B9086}" srcOrd="0" destOrd="0" presId="urn:microsoft.com/office/officeart/2005/8/layout/lProcess1"/>
    <dgm:cxn modelId="{868958C2-FE0A-4277-B8BA-A6670DB04472}" type="presOf" srcId="{F22ED288-94A2-4BAE-A5DF-2DF3FB38033C}" destId="{4675FC47-B2AE-4C7C-B01D-DC5A06B06BB4}" srcOrd="0" destOrd="0" presId="urn:microsoft.com/office/officeart/2005/8/layout/lProcess1"/>
    <dgm:cxn modelId="{28FC05C5-6F7D-4604-A8B4-A20C7FB4301C}" srcId="{10C51242-A1FF-4E89-8E22-27D78D681D8D}" destId="{80D07F27-DF6D-4CE9-BBE1-4E6E6F1BC965}" srcOrd="1" destOrd="0" parTransId="{B44634BA-0752-4560-94C3-2881DDB16A8E}" sibTransId="{E857AF90-8186-4E6C-AE3D-E08F9B213445}"/>
    <dgm:cxn modelId="{302E93C5-5088-429A-A10B-A1452D690DF8}" type="presOf" srcId="{7A486F79-BB8A-4A0E-9048-D597FA93E65D}" destId="{EDE7BF58-190F-4398-9ACF-3F9BED85E566}" srcOrd="0" destOrd="0" presId="urn:microsoft.com/office/officeart/2005/8/layout/lProcess1"/>
    <dgm:cxn modelId="{8A2C08CB-4CF9-4E31-B5D2-8A5FA1130D3D}" type="presOf" srcId="{99D10589-B924-4FBC-9AA1-E6B6B7530096}" destId="{05820EDC-66CE-46EE-B40B-E353DEC5643A}" srcOrd="0" destOrd="0" presId="urn:microsoft.com/office/officeart/2005/8/layout/lProcess1"/>
    <dgm:cxn modelId="{A8E5B0D5-5354-406F-9619-0B3E4933CA31}" type="presOf" srcId="{0B9B7ABF-F2DD-4560-A080-B04FEAB7C905}" destId="{B687161B-3C1D-4D44-872B-90971723DACD}" srcOrd="0" destOrd="0" presId="urn:microsoft.com/office/officeart/2005/8/layout/lProcess1"/>
    <dgm:cxn modelId="{8B9661D8-C0EB-4EFF-B1BD-A8F3CC38A84C}" type="presOf" srcId="{4DB95410-1E6C-4722-9CC2-0CE4BC83149D}" destId="{E57BCEA2-522A-4A44-80EE-95A22AC4E682}" srcOrd="0" destOrd="0" presId="urn:microsoft.com/office/officeart/2005/8/layout/lProcess1"/>
    <dgm:cxn modelId="{E93C0CDB-13B4-4FC0-8714-B69590ECAE7C}" srcId="{F6F12773-9480-4188-A277-E32057A6C818}" destId="{8D778068-E4B0-4A26-96C6-50AE8FB5B902}" srcOrd="7" destOrd="0" parTransId="{EA566834-F048-47AD-AF84-80A8C14C6662}" sibTransId="{05E15C1D-D7C6-468F-8D1A-6FD9187BDFDF}"/>
    <dgm:cxn modelId="{95736BDC-D8AA-4D7B-952A-DEC834E42EC8}" type="presOf" srcId="{E857AF90-8186-4E6C-AE3D-E08F9B213445}" destId="{2D490F8B-A6FD-407E-A73E-88F8A447284E}" srcOrd="0" destOrd="0" presId="urn:microsoft.com/office/officeart/2005/8/layout/lProcess1"/>
    <dgm:cxn modelId="{43601FDD-9D54-41F3-9441-4812ECF74893}" type="presOf" srcId="{80D07F27-DF6D-4CE9-BBE1-4E6E6F1BC965}" destId="{4C9A72BA-B27B-440C-9FC6-42FF8E3F9481}" srcOrd="0" destOrd="0" presId="urn:microsoft.com/office/officeart/2005/8/layout/lProcess1"/>
    <dgm:cxn modelId="{8DEB62DD-D8EA-445C-8F50-6C9E1F7DEC5D}" type="presOf" srcId="{24222513-83F8-43EB-AAD1-27F3BF2885E4}" destId="{795FA7B9-2BBA-4742-9CBC-EEC9F55D55A0}" srcOrd="0" destOrd="0" presId="urn:microsoft.com/office/officeart/2005/8/layout/lProcess1"/>
    <dgm:cxn modelId="{05889DDF-7815-4666-9A72-0933488E93F7}" srcId="{10C51242-A1FF-4E89-8E22-27D78D681D8D}" destId="{873F3C3D-3E21-4893-A22C-B2B18DD0CE98}" srcOrd="2" destOrd="0" parTransId="{E8D0845F-3B6A-452C-8737-291F9C5595E0}" sibTransId="{24222513-83F8-43EB-AAD1-27F3BF2885E4}"/>
    <dgm:cxn modelId="{090AD2E0-E93E-4310-B791-C1F9427B809D}" type="presOf" srcId="{41343B40-5569-4B41-AC83-657452F526D6}" destId="{9E531F0E-38D2-4C8D-B688-E5E267C25F8C}" srcOrd="0" destOrd="0" presId="urn:microsoft.com/office/officeart/2005/8/layout/lProcess1"/>
    <dgm:cxn modelId="{93F257E1-BA19-4408-A9B1-651226ED01A3}" type="presOf" srcId="{23D05C4A-C2A9-4C4F-8E5E-0269EEEE8EB1}" destId="{D5790434-7C9A-40B9-9E97-153200A72F71}" srcOrd="0" destOrd="0" presId="urn:microsoft.com/office/officeart/2005/8/layout/lProcess1"/>
    <dgm:cxn modelId="{8C3CD0E4-3B2B-4EB3-A7DA-D10CB53D4A3D}" type="presOf" srcId="{8D778068-E4B0-4A26-96C6-50AE8FB5B902}" destId="{7E5C4AE6-6C60-4E68-ACBE-7CA9236EADB8}" srcOrd="0" destOrd="0" presId="urn:microsoft.com/office/officeart/2005/8/layout/lProcess1"/>
    <dgm:cxn modelId="{2C017FE5-E88C-46BB-8220-A61F7E70C567}" type="presOf" srcId="{F6F12773-9480-4188-A277-E32057A6C818}" destId="{22B6FAAE-B6E5-4ADB-863E-C7140737863A}" srcOrd="0" destOrd="0" presId="urn:microsoft.com/office/officeart/2005/8/layout/lProcess1"/>
    <dgm:cxn modelId="{12C0D0E8-5ECB-4B80-A03F-CE7FC275315F}" srcId="{10C51242-A1FF-4E89-8E22-27D78D681D8D}" destId="{A2003896-FD86-4A80-B3EF-43F6D517B3EA}" srcOrd="6" destOrd="0" parTransId="{A29DAE0C-A769-45A6-ADA9-E6ABB7DEEEA9}" sibTransId="{6D11C84D-AD04-43FE-A01B-A913569902B0}"/>
    <dgm:cxn modelId="{E159C8EB-BDC0-4A1C-BAF4-956822338C6B}" type="presOf" srcId="{7AB874FF-5FA9-4BB0-B360-CE282ECB888F}" destId="{D7486D52-E209-408A-9E74-EC3F04106D24}" srcOrd="0" destOrd="0" presId="urn:microsoft.com/office/officeart/2005/8/layout/lProcess1"/>
    <dgm:cxn modelId="{B2680AED-09B7-4FFC-91A8-F44472AC76D9}" type="presOf" srcId="{1AA4C348-FAF0-40EA-858B-51B0396636DB}" destId="{7A1C9EA1-F82C-48E1-8207-8673183B8200}" srcOrd="0" destOrd="0" presId="urn:microsoft.com/office/officeart/2005/8/layout/lProcess1"/>
    <dgm:cxn modelId="{86435FF5-353C-45A6-8418-FC2DC9B2F6EB}" srcId="{F6F12773-9480-4188-A277-E32057A6C818}" destId="{1AA4C348-FAF0-40EA-858B-51B0396636DB}" srcOrd="6" destOrd="0" parTransId="{4DEF297A-A1F0-4E3C-8337-9B5A65BE30F4}" sibTransId="{184C4E70-0CBE-489B-BCD4-A0D951B9DB02}"/>
    <dgm:cxn modelId="{87238CF6-3723-4003-8B8F-EE2873368497}" type="presOf" srcId="{43900604-C2B2-4873-90F2-5C39D9188D14}" destId="{71B28343-C08D-4F8D-B25A-B45DB59E8FD5}" srcOrd="0" destOrd="0" presId="urn:microsoft.com/office/officeart/2005/8/layout/lProcess1"/>
    <dgm:cxn modelId="{88ACA5F6-CBE8-4DBF-A55E-BD84FDF88410}" type="presOf" srcId="{AD0FDAAC-6509-4A44-A44D-6C6F360595F2}" destId="{507AD952-0D05-4A8C-BF86-1D04D526B5BA}" srcOrd="0" destOrd="0" presId="urn:microsoft.com/office/officeart/2005/8/layout/lProcess1"/>
    <dgm:cxn modelId="{CC5308F7-2526-4C59-AA50-0E0C20FD6CEC}" srcId="{41343B40-5569-4B41-AC83-657452F526D6}" destId="{68BEC914-D3D7-42BA-9D29-B28B729BB88A}" srcOrd="2" destOrd="0" parTransId="{8158528C-9E2D-4D46-88BC-E4782262093E}" sibTransId="{D267129C-F077-430C-A729-793C045D34DB}"/>
    <dgm:cxn modelId="{7D8C07F9-60CF-45D9-B013-A4C7FD3B2D4F}" type="presOf" srcId="{A2003896-FD86-4A80-B3EF-43F6D517B3EA}" destId="{3E2DACCB-8659-4972-8EFA-3C7DE3DBE416}" srcOrd="0" destOrd="0" presId="urn:microsoft.com/office/officeart/2005/8/layout/lProcess1"/>
    <dgm:cxn modelId="{81DE91FA-CB8D-4CF1-A50D-91B650F7844C}" type="presOf" srcId="{5B86BBAB-9DD5-474B-A732-28399924F998}" destId="{7789DE16-966F-4136-862E-5B13D7746F31}" srcOrd="0" destOrd="0" presId="urn:microsoft.com/office/officeart/2005/8/layout/lProcess1"/>
    <dgm:cxn modelId="{76E944FD-7440-425B-8780-661D298F423A}" type="presOf" srcId="{E079F843-CCD9-4F91-8664-B086D48F11F1}" destId="{DDDBB2FD-124D-4F61-A980-8538A70B52AF}" srcOrd="0" destOrd="0" presId="urn:microsoft.com/office/officeart/2005/8/layout/lProcess1"/>
    <dgm:cxn modelId="{8C2C3764-84A4-4383-8EBF-1ACAC120A337}" type="presParOf" srcId="{9E531F0E-38D2-4C8D-B688-E5E267C25F8C}" destId="{92515FCB-B9E4-4CD0-BEFE-BF4B46C7ADD2}" srcOrd="0" destOrd="0" presId="urn:microsoft.com/office/officeart/2005/8/layout/lProcess1"/>
    <dgm:cxn modelId="{989C5225-0057-4267-8463-C579A8E46CEE}" type="presParOf" srcId="{92515FCB-B9E4-4CD0-BEFE-BF4B46C7ADD2}" destId="{00C3EA00-7E03-4B74-9A9A-CECE72C7DBBB}" srcOrd="0" destOrd="0" presId="urn:microsoft.com/office/officeart/2005/8/layout/lProcess1"/>
    <dgm:cxn modelId="{DA1433DB-32C3-4A68-9056-285FC91B4590}" type="presParOf" srcId="{92515FCB-B9E4-4CD0-BEFE-BF4B46C7ADD2}" destId="{17CEC679-2974-433C-90A2-5E362592774D}" srcOrd="1" destOrd="0" presId="urn:microsoft.com/office/officeart/2005/8/layout/lProcess1"/>
    <dgm:cxn modelId="{037E1978-B12A-4F37-A797-2D25163CCFE6}" type="presParOf" srcId="{92515FCB-B9E4-4CD0-BEFE-BF4B46C7ADD2}" destId="{77A9B6D0-67CD-47D0-A083-9380991A0146}" srcOrd="2" destOrd="0" presId="urn:microsoft.com/office/officeart/2005/8/layout/lProcess1"/>
    <dgm:cxn modelId="{40305A0F-A34D-4A3B-B84A-4104CCAD4D8C}" type="presParOf" srcId="{92515FCB-B9E4-4CD0-BEFE-BF4B46C7ADD2}" destId="{662558FD-D49E-4031-804A-CD66CBF79E1C}" srcOrd="3" destOrd="0" presId="urn:microsoft.com/office/officeart/2005/8/layout/lProcess1"/>
    <dgm:cxn modelId="{556FF797-1CC9-4D9B-A2F4-559D1452A1C6}" type="presParOf" srcId="{92515FCB-B9E4-4CD0-BEFE-BF4B46C7ADD2}" destId="{4C9A72BA-B27B-440C-9FC6-42FF8E3F9481}" srcOrd="4" destOrd="0" presId="urn:microsoft.com/office/officeart/2005/8/layout/lProcess1"/>
    <dgm:cxn modelId="{FDBAE890-197D-45EE-892F-6940B7A2F04C}" type="presParOf" srcId="{92515FCB-B9E4-4CD0-BEFE-BF4B46C7ADD2}" destId="{2D490F8B-A6FD-407E-A73E-88F8A447284E}" srcOrd="5" destOrd="0" presId="urn:microsoft.com/office/officeart/2005/8/layout/lProcess1"/>
    <dgm:cxn modelId="{C89A066C-0BFB-474E-B6A9-20D94BCE6F66}" type="presParOf" srcId="{92515FCB-B9E4-4CD0-BEFE-BF4B46C7ADD2}" destId="{52F9ECA8-F08C-47A1-AF2E-9858862DD03A}" srcOrd="6" destOrd="0" presId="urn:microsoft.com/office/officeart/2005/8/layout/lProcess1"/>
    <dgm:cxn modelId="{1B4AC8B0-28AD-47AE-BCFF-09D078810329}" type="presParOf" srcId="{92515FCB-B9E4-4CD0-BEFE-BF4B46C7ADD2}" destId="{795FA7B9-2BBA-4742-9CBC-EEC9F55D55A0}" srcOrd="7" destOrd="0" presId="urn:microsoft.com/office/officeart/2005/8/layout/lProcess1"/>
    <dgm:cxn modelId="{27F8D98A-F332-466E-B518-86ABDB043B83}" type="presParOf" srcId="{92515FCB-B9E4-4CD0-BEFE-BF4B46C7ADD2}" destId="{5F6501D7-1A81-4B0C-A750-A9214536C2A7}" srcOrd="8" destOrd="0" presId="urn:microsoft.com/office/officeart/2005/8/layout/lProcess1"/>
    <dgm:cxn modelId="{A6F5DFB0-C97E-454E-9226-BB2B63A53296}" type="presParOf" srcId="{92515FCB-B9E4-4CD0-BEFE-BF4B46C7ADD2}" destId="{4675FC47-B2AE-4C7C-B01D-DC5A06B06BB4}" srcOrd="9" destOrd="0" presId="urn:microsoft.com/office/officeart/2005/8/layout/lProcess1"/>
    <dgm:cxn modelId="{9F4845FA-077E-4458-BF27-4FDF688CA791}" type="presParOf" srcId="{92515FCB-B9E4-4CD0-BEFE-BF4B46C7ADD2}" destId="{085AF918-AD91-4A5E-8E45-1A2CC1B94CA1}" srcOrd="10" destOrd="0" presId="urn:microsoft.com/office/officeart/2005/8/layout/lProcess1"/>
    <dgm:cxn modelId="{F13FF042-B49A-49F2-994E-BF245B7AA277}" type="presParOf" srcId="{92515FCB-B9E4-4CD0-BEFE-BF4B46C7ADD2}" destId="{05820EDC-66CE-46EE-B40B-E353DEC5643A}" srcOrd="11" destOrd="0" presId="urn:microsoft.com/office/officeart/2005/8/layout/lProcess1"/>
    <dgm:cxn modelId="{FF198D03-B27B-45E4-8996-B1A17EC76A7E}" type="presParOf" srcId="{92515FCB-B9E4-4CD0-BEFE-BF4B46C7ADD2}" destId="{DDDBB2FD-124D-4F61-A980-8538A70B52AF}" srcOrd="12" destOrd="0" presId="urn:microsoft.com/office/officeart/2005/8/layout/lProcess1"/>
    <dgm:cxn modelId="{99E08B46-6E84-4AA2-9B75-DB5A9A1B5AC7}" type="presParOf" srcId="{92515FCB-B9E4-4CD0-BEFE-BF4B46C7ADD2}" destId="{B687161B-3C1D-4D44-872B-90971723DACD}" srcOrd="13" destOrd="0" presId="urn:microsoft.com/office/officeart/2005/8/layout/lProcess1"/>
    <dgm:cxn modelId="{329F058A-2ED2-4AE2-9531-113FED16A549}" type="presParOf" srcId="{92515FCB-B9E4-4CD0-BEFE-BF4B46C7ADD2}" destId="{3E2DACCB-8659-4972-8EFA-3C7DE3DBE416}" srcOrd="14" destOrd="0" presId="urn:microsoft.com/office/officeart/2005/8/layout/lProcess1"/>
    <dgm:cxn modelId="{4F5C7CD3-0D58-4F91-AACF-CF88D71A4B38}" type="presParOf" srcId="{9E531F0E-38D2-4C8D-B688-E5E267C25F8C}" destId="{DA54CF24-41C3-4093-BB44-62665187AB7C}" srcOrd="1" destOrd="0" presId="urn:microsoft.com/office/officeart/2005/8/layout/lProcess1"/>
    <dgm:cxn modelId="{EC0EF082-7A46-414B-AD30-767DFFB6A95D}" type="presParOf" srcId="{9E531F0E-38D2-4C8D-B688-E5E267C25F8C}" destId="{C897FF8D-F21D-4DBB-B7E3-7E79E75837E0}" srcOrd="2" destOrd="0" presId="urn:microsoft.com/office/officeart/2005/8/layout/lProcess1"/>
    <dgm:cxn modelId="{6180B30D-3304-4096-BD1C-EFF043985594}" type="presParOf" srcId="{C897FF8D-F21D-4DBB-B7E3-7E79E75837E0}" destId="{22B6FAAE-B6E5-4ADB-863E-C7140737863A}" srcOrd="0" destOrd="0" presId="urn:microsoft.com/office/officeart/2005/8/layout/lProcess1"/>
    <dgm:cxn modelId="{57E83695-9882-4FFC-88FC-1DF9C594BFBC}" type="presParOf" srcId="{C897FF8D-F21D-4DBB-B7E3-7E79E75837E0}" destId="{E57BCEA2-522A-4A44-80EE-95A22AC4E682}" srcOrd="1" destOrd="0" presId="urn:microsoft.com/office/officeart/2005/8/layout/lProcess1"/>
    <dgm:cxn modelId="{38D15D7A-E230-4121-BB97-A4AE70B3C6E5}" type="presParOf" srcId="{C897FF8D-F21D-4DBB-B7E3-7E79E75837E0}" destId="{27450F06-09FA-4C4F-921B-28FF8B05490D}" srcOrd="2" destOrd="0" presId="urn:microsoft.com/office/officeart/2005/8/layout/lProcess1"/>
    <dgm:cxn modelId="{9CE58BD9-4450-4BBD-8BFF-BAEE688CE10E}" type="presParOf" srcId="{C897FF8D-F21D-4DBB-B7E3-7E79E75837E0}" destId="{507AD952-0D05-4A8C-BF86-1D04D526B5BA}" srcOrd="3" destOrd="0" presId="urn:microsoft.com/office/officeart/2005/8/layout/lProcess1"/>
    <dgm:cxn modelId="{7AFEC80D-3AD5-482F-A4A6-CD7B734A0B0D}" type="presParOf" srcId="{C897FF8D-F21D-4DBB-B7E3-7E79E75837E0}" destId="{5DE8261A-A474-4C6E-9E89-873EBE803B4E}" srcOrd="4" destOrd="0" presId="urn:microsoft.com/office/officeart/2005/8/layout/lProcess1"/>
    <dgm:cxn modelId="{7121B6F9-ABFB-4D28-887B-156C4E23C175}" type="presParOf" srcId="{C897FF8D-F21D-4DBB-B7E3-7E79E75837E0}" destId="{B6E4154B-B598-4F29-9B68-CECD5D6AD6A0}" srcOrd="5" destOrd="0" presId="urn:microsoft.com/office/officeart/2005/8/layout/lProcess1"/>
    <dgm:cxn modelId="{D6E18306-F515-4634-AC04-E754174391E9}" type="presParOf" srcId="{C897FF8D-F21D-4DBB-B7E3-7E79E75837E0}" destId="{FCBFC112-CB60-43F4-A837-D8087D39FC62}" srcOrd="6" destOrd="0" presId="urn:microsoft.com/office/officeart/2005/8/layout/lProcess1"/>
    <dgm:cxn modelId="{7DC7D739-A89C-4064-9EEB-ACBD2D4D810E}" type="presParOf" srcId="{C897FF8D-F21D-4DBB-B7E3-7E79E75837E0}" destId="{D5790434-7C9A-40B9-9E97-153200A72F71}" srcOrd="7" destOrd="0" presId="urn:microsoft.com/office/officeart/2005/8/layout/lProcess1"/>
    <dgm:cxn modelId="{A5461ED6-CCAB-4E90-97D5-E4218C9E6FE4}" type="presParOf" srcId="{C897FF8D-F21D-4DBB-B7E3-7E79E75837E0}" destId="{7789DE16-966F-4136-862E-5B13D7746F31}" srcOrd="8" destOrd="0" presId="urn:microsoft.com/office/officeart/2005/8/layout/lProcess1"/>
    <dgm:cxn modelId="{A82C60AB-F767-43EC-BD8A-A86723E6481F}" type="presParOf" srcId="{C897FF8D-F21D-4DBB-B7E3-7E79E75837E0}" destId="{D7486D52-E209-408A-9E74-EC3F04106D24}" srcOrd="9" destOrd="0" presId="urn:microsoft.com/office/officeart/2005/8/layout/lProcess1"/>
    <dgm:cxn modelId="{2576076F-C47B-4A09-8D93-9883C282E38B}" type="presParOf" srcId="{C897FF8D-F21D-4DBB-B7E3-7E79E75837E0}" destId="{CC05D469-229B-42F2-A053-ADD2CB4286D3}" srcOrd="10" destOrd="0" presId="urn:microsoft.com/office/officeart/2005/8/layout/lProcess1"/>
    <dgm:cxn modelId="{82A56FCC-D9DF-4000-9E11-0417F1A27FE7}" type="presParOf" srcId="{C897FF8D-F21D-4DBB-B7E3-7E79E75837E0}" destId="{15D835AB-D0D4-4138-8C1B-0D63818A4F25}" srcOrd="11" destOrd="0" presId="urn:microsoft.com/office/officeart/2005/8/layout/lProcess1"/>
    <dgm:cxn modelId="{9CDAFFEE-B37C-4326-8BD6-F4E3445D7B4F}" type="presParOf" srcId="{C897FF8D-F21D-4DBB-B7E3-7E79E75837E0}" destId="{7222E29F-A879-4AEC-B482-0EB8E0AFEF6D}" srcOrd="12" destOrd="0" presId="urn:microsoft.com/office/officeart/2005/8/layout/lProcess1"/>
    <dgm:cxn modelId="{4FBBCACE-1A0A-45AC-BCEF-86AAA0B96410}" type="presParOf" srcId="{C897FF8D-F21D-4DBB-B7E3-7E79E75837E0}" destId="{9E21904A-C167-4CB0-90EA-85321A7B9086}" srcOrd="13" destOrd="0" presId="urn:microsoft.com/office/officeart/2005/8/layout/lProcess1"/>
    <dgm:cxn modelId="{313DC16B-9686-4B12-BD0A-B8FECC98047F}" type="presParOf" srcId="{C897FF8D-F21D-4DBB-B7E3-7E79E75837E0}" destId="{7A1C9EA1-F82C-48E1-8207-8673183B8200}" srcOrd="14" destOrd="0" presId="urn:microsoft.com/office/officeart/2005/8/layout/lProcess1"/>
    <dgm:cxn modelId="{3F465646-C427-4903-AE80-DD4D0092998F}" type="presParOf" srcId="{C897FF8D-F21D-4DBB-B7E3-7E79E75837E0}" destId="{4AB8BA74-89A5-4733-B0F3-EAD5E647D191}" srcOrd="15" destOrd="0" presId="urn:microsoft.com/office/officeart/2005/8/layout/lProcess1"/>
    <dgm:cxn modelId="{3F31B7C7-246F-431E-9602-28954FB08F4A}" type="presParOf" srcId="{C897FF8D-F21D-4DBB-B7E3-7E79E75837E0}" destId="{7E5C4AE6-6C60-4E68-ACBE-7CA9236EADB8}" srcOrd="16" destOrd="0" presId="urn:microsoft.com/office/officeart/2005/8/layout/lProcess1"/>
    <dgm:cxn modelId="{E67A3E25-CF0F-4FC2-8A7D-8F3D2104014D}" type="presParOf" srcId="{9E531F0E-38D2-4C8D-B688-E5E267C25F8C}" destId="{C51E94EC-8D9D-47DD-BC64-7EE3CE18C2AF}" srcOrd="3" destOrd="0" presId="urn:microsoft.com/office/officeart/2005/8/layout/lProcess1"/>
    <dgm:cxn modelId="{AB7D0964-6DDE-42C7-B5FF-79436133CC35}" type="presParOf" srcId="{9E531F0E-38D2-4C8D-B688-E5E267C25F8C}" destId="{D71FE6AA-0E64-41B3-A390-185CB8D2BBF6}" srcOrd="4" destOrd="0" presId="urn:microsoft.com/office/officeart/2005/8/layout/lProcess1"/>
    <dgm:cxn modelId="{5EFF7E18-6C16-4F05-8B05-2A17F11015B7}" type="presParOf" srcId="{D71FE6AA-0E64-41B3-A390-185CB8D2BBF6}" destId="{A569000D-5E5D-4989-8C4D-B671BDF696B2}" srcOrd="0" destOrd="0" presId="urn:microsoft.com/office/officeart/2005/8/layout/lProcess1"/>
    <dgm:cxn modelId="{69E0EBCD-2975-4B9E-9A9E-40F1A1C48186}" type="presParOf" srcId="{D71FE6AA-0E64-41B3-A390-185CB8D2BBF6}" destId="{71B28343-C08D-4F8D-B25A-B45DB59E8FD5}" srcOrd="1" destOrd="0" presId="urn:microsoft.com/office/officeart/2005/8/layout/lProcess1"/>
    <dgm:cxn modelId="{CC2FFC0F-C7D3-4B09-8F6D-5619F17A064A}" type="presParOf" srcId="{D71FE6AA-0E64-41B3-A390-185CB8D2BBF6}" destId="{EDE7BF58-190F-4398-9ACF-3F9BED85E566}" srcOrd="2" destOrd="0" presId="urn:microsoft.com/office/officeart/2005/8/layout/lProcess1"/>
    <dgm:cxn modelId="{C1FDA2A6-E810-4B43-82F5-870693B6A1F3}" type="presParOf" srcId="{D71FE6AA-0E64-41B3-A390-185CB8D2BBF6}" destId="{30D4A3B9-D61F-44E1-B640-EC37A5D7FEC4}" srcOrd="3" destOrd="0" presId="urn:microsoft.com/office/officeart/2005/8/layout/lProcess1"/>
    <dgm:cxn modelId="{78FD4601-EBBC-4726-82E7-B0CE9E8863DA}" type="presParOf" srcId="{D71FE6AA-0E64-41B3-A390-185CB8D2BBF6}" destId="{B7156FB8-896F-45CB-A65D-FCF338A78835}" srcOrd="4" destOrd="0" presId="urn:microsoft.com/office/officeart/2005/8/layout/lProcess1"/>
    <dgm:cxn modelId="{94874DE6-CBE8-45F5-B763-08AD579FF2F4}" type="presParOf" srcId="{D71FE6AA-0E64-41B3-A390-185CB8D2BBF6}" destId="{94149B05-4EE9-46BB-B2E5-A691C8CA9B1B}" srcOrd="5" destOrd="0" presId="urn:microsoft.com/office/officeart/2005/8/layout/lProcess1"/>
    <dgm:cxn modelId="{6446775F-5D06-459A-8839-ED55706D6E1F}" type="presParOf" srcId="{D71FE6AA-0E64-41B3-A390-185CB8D2BBF6}" destId="{948E9FAA-526C-4E91-BFE3-30898658C728}" srcOrd="6" destOrd="0" presId="urn:microsoft.com/office/officeart/2005/8/layout/lProcess1"/>
    <dgm:cxn modelId="{F70765A2-611B-4EB1-ADFD-ECC03258501D}" type="presParOf" srcId="{D71FE6AA-0E64-41B3-A390-185CB8D2BBF6}" destId="{3C902FAA-DEB6-475F-974B-5AB5D6D244CB}" srcOrd="7" destOrd="0" presId="urn:microsoft.com/office/officeart/2005/8/layout/lProcess1"/>
    <dgm:cxn modelId="{0AE03F42-86E8-4DC7-BB0D-CFB05829B4F8}" type="presParOf" srcId="{D71FE6AA-0E64-41B3-A390-185CB8D2BBF6}" destId="{20FB423B-68FB-4BE7-B472-9601F982888D}" srcOrd="8" destOrd="0" presId="urn:microsoft.com/office/officeart/2005/8/layout/lProcess1"/>
    <dgm:cxn modelId="{B81F941E-F5C6-4F01-AD45-CD768847296B}" type="presParOf" srcId="{D71FE6AA-0E64-41B3-A390-185CB8D2BBF6}" destId="{297688F0-B2D3-46BC-9418-B52DB1AD9366}" srcOrd="9" destOrd="0" presId="urn:microsoft.com/office/officeart/2005/8/layout/lProcess1"/>
    <dgm:cxn modelId="{3CA5B80A-5227-43C0-9760-B11D0E85C11D}" type="presParOf" srcId="{D71FE6AA-0E64-41B3-A390-185CB8D2BBF6}" destId="{E8CBDCCA-9EFA-43EB-914F-AF7786F42BFD}" srcOrd="10" destOrd="0" presId="urn:microsoft.com/office/officeart/2005/8/layout/lProcess1"/>
    <dgm:cxn modelId="{53C3AD73-C6CC-470A-9FAC-6027854F8718}" type="presParOf" srcId="{D71FE6AA-0E64-41B3-A390-185CB8D2BBF6}" destId="{08311FCD-AEB1-4BA4-985C-0769B6C3CC35}" srcOrd="11" destOrd="0" presId="urn:microsoft.com/office/officeart/2005/8/layout/lProcess1"/>
    <dgm:cxn modelId="{D3B3263E-0B78-480F-8F84-AA7108DF03E3}" type="presParOf" srcId="{D71FE6AA-0E64-41B3-A390-185CB8D2BBF6}" destId="{37C0B8E2-7DBF-4D63-B57E-0D418BA7F38A}" srcOrd="12" destOrd="0" presId="urn:microsoft.com/office/officeart/2005/8/layout/lProcess1"/>
    <dgm:cxn modelId="{A597C3A6-7B0E-4267-AC33-990115DC9DBC}" type="presParOf" srcId="{D71FE6AA-0E64-41B3-A390-185CB8D2BBF6}" destId="{031C2CBA-8161-4AAD-8782-0E17D722F490}" srcOrd="13" destOrd="0" presId="urn:microsoft.com/office/officeart/2005/8/layout/lProcess1"/>
    <dgm:cxn modelId="{EE47338A-3F77-4410-9242-956B94D74825}" type="presParOf" srcId="{D71FE6AA-0E64-41B3-A390-185CB8D2BBF6}" destId="{C6FA1667-DCF1-4565-8968-02B948EFCC9D}" srcOrd="1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3EA00-7E03-4B74-9A9A-CECE72C7DBBB}">
      <dsp:nvSpPr>
        <dsp:cNvPr id="0" name=""/>
        <dsp:cNvSpPr/>
      </dsp:nvSpPr>
      <dsp:spPr>
        <a:xfrm>
          <a:off x="1239202" y="2944"/>
          <a:ext cx="1722437" cy="430609"/>
        </a:xfrm>
        <a:prstGeom prst="roundRect">
          <a:avLst>
            <a:gd name="adj" fmla="val 10000"/>
          </a:avLst>
        </a:prstGeom>
        <a:solidFill>
          <a:srgbClr val="7544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BIOMATE workflow</a:t>
          </a:r>
        </a:p>
      </dsp:txBody>
      <dsp:txXfrm>
        <a:off x="1251814" y="15556"/>
        <a:ext cx="1697213" cy="405385"/>
      </dsp:txXfrm>
    </dsp:sp>
    <dsp:sp modelId="{17CEC679-2974-433C-90A2-5E362592774D}">
      <dsp:nvSpPr>
        <dsp:cNvPr id="0" name=""/>
        <dsp:cNvSpPr/>
      </dsp:nvSpPr>
      <dsp:spPr>
        <a:xfrm rot="5400000">
          <a:off x="2062742" y="471232"/>
          <a:ext cx="75356" cy="75356"/>
        </a:xfrm>
        <a:prstGeom prst="chevron">
          <a:avLst/>
        </a:prstGeom>
        <a:solidFill>
          <a:srgbClr val="754412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9B6D0-67CD-47D0-A083-9380991A0146}">
      <dsp:nvSpPr>
        <dsp:cNvPr id="0" name=""/>
        <dsp:cNvSpPr/>
      </dsp:nvSpPr>
      <dsp:spPr>
        <a:xfrm>
          <a:off x="1239202" y="584267"/>
          <a:ext cx="1722437" cy="4306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54412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Download published data file/s to local directory</a:t>
          </a:r>
        </a:p>
      </dsp:txBody>
      <dsp:txXfrm>
        <a:off x="1251814" y="596879"/>
        <a:ext cx="1697213" cy="405385"/>
      </dsp:txXfrm>
    </dsp:sp>
    <dsp:sp modelId="{662558FD-D49E-4031-804A-CD66CBF79E1C}">
      <dsp:nvSpPr>
        <dsp:cNvPr id="0" name=""/>
        <dsp:cNvSpPr/>
      </dsp:nvSpPr>
      <dsp:spPr>
        <a:xfrm rot="5400000">
          <a:off x="2062742" y="1052555"/>
          <a:ext cx="75356" cy="75356"/>
        </a:xfrm>
        <a:prstGeom prst="chevron">
          <a:avLst/>
        </a:prstGeom>
        <a:solidFill>
          <a:srgbClr val="75441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A72BA-B27B-440C-9FC6-42FF8E3F9481}">
      <dsp:nvSpPr>
        <dsp:cNvPr id="0" name=""/>
        <dsp:cNvSpPr/>
      </dsp:nvSpPr>
      <dsp:spPr>
        <a:xfrm>
          <a:off x="1239202" y="1165590"/>
          <a:ext cx="1722437" cy="4306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54412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Split large data file/s if required</a:t>
          </a:r>
        </a:p>
      </dsp:txBody>
      <dsp:txXfrm>
        <a:off x="1251814" y="1178202"/>
        <a:ext cx="1697213" cy="405385"/>
      </dsp:txXfrm>
    </dsp:sp>
    <dsp:sp modelId="{2D490F8B-A6FD-407E-A73E-88F8A447284E}">
      <dsp:nvSpPr>
        <dsp:cNvPr id="0" name=""/>
        <dsp:cNvSpPr/>
      </dsp:nvSpPr>
      <dsp:spPr>
        <a:xfrm rot="5400000">
          <a:off x="2062742" y="1633877"/>
          <a:ext cx="75356" cy="75356"/>
        </a:xfrm>
        <a:prstGeom prst="chevron">
          <a:avLst/>
        </a:prstGeom>
        <a:solidFill>
          <a:srgbClr val="75441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9ECA8-F08C-47A1-AF2E-9858862DD03A}">
      <dsp:nvSpPr>
        <dsp:cNvPr id="0" name=""/>
        <dsp:cNvSpPr/>
      </dsp:nvSpPr>
      <dsp:spPr>
        <a:xfrm>
          <a:off x="1239202" y="1746912"/>
          <a:ext cx="1722437" cy="101859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54412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Create </a:t>
          </a:r>
          <a:r>
            <a:rPr lang="en-AU" sz="1000" kern="1200"/>
            <a:t>metadata file/s </a:t>
          </a:r>
          <a:r>
            <a:rPr lang="en-AU" sz="1000" kern="1200" dirty="0"/>
            <a:t>(see examples).</a:t>
          </a:r>
        </a:p>
      </dsp:txBody>
      <dsp:txXfrm>
        <a:off x="1269036" y="1776746"/>
        <a:ext cx="1662769" cy="958929"/>
      </dsp:txXfrm>
    </dsp:sp>
    <dsp:sp modelId="{795FA7B9-2BBA-4742-9CBC-EEC9F55D55A0}">
      <dsp:nvSpPr>
        <dsp:cNvPr id="0" name=""/>
        <dsp:cNvSpPr/>
      </dsp:nvSpPr>
      <dsp:spPr>
        <a:xfrm rot="5411486">
          <a:off x="2060269" y="2803706"/>
          <a:ext cx="76392" cy="75356"/>
        </a:xfrm>
        <a:prstGeom prst="chevron">
          <a:avLst/>
        </a:prstGeom>
        <a:solidFill>
          <a:srgbClr val="75441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501D7-1A81-4B0C-A750-A9214536C2A7}">
      <dsp:nvSpPr>
        <dsp:cNvPr id="0" name=""/>
        <dsp:cNvSpPr/>
      </dsp:nvSpPr>
      <dsp:spPr>
        <a:xfrm>
          <a:off x="1236274" y="2917259"/>
          <a:ext cx="1722437" cy="4306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54412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Build a </a:t>
          </a:r>
          <a:r>
            <a:rPr lang="en-AU" sz="1000" kern="1200" dirty="0" err="1"/>
            <a:t>BibTEX</a:t>
          </a:r>
          <a:r>
            <a:rPr lang="en-AU" sz="1000" kern="1200" dirty="0"/>
            <a:t> file with all new data citations</a:t>
          </a:r>
        </a:p>
      </dsp:txBody>
      <dsp:txXfrm>
        <a:off x="1248886" y="2929871"/>
        <a:ext cx="1697213" cy="405385"/>
      </dsp:txXfrm>
    </dsp:sp>
    <dsp:sp modelId="{4675FC47-B2AE-4C7C-B01D-DC5A06B06BB4}">
      <dsp:nvSpPr>
        <dsp:cNvPr id="0" name=""/>
        <dsp:cNvSpPr/>
      </dsp:nvSpPr>
      <dsp:spPr>
        <a:xfrm rot="5382653">
          <a:off x="2061795" y="3385029"/>
          <a:ext cx="74323" cy="75356"/>
        </a:xfrm>
        <a:prstGeom prst="chevron">
          <a:avLst/>
        </a:prstGeom>
        <a:solidFill>
          <a:srgbClr val="75441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AF918-AD91-4A5E-8E45-1A2CC1B94CA1}">
      <dsp:nvSpPr>
        <dsp:cNvPr id="0" name=""/>
        <dsp:cNvSpPr/>
      </dsp:nvSpPr>
      <dsp:spPr>
        <a:xfrm>
          <a:off x="1239202" y="3497546"/>
          <a:ext cx="1722437" cy="4306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54412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Run BIO-MATE</a:t>
          </a:r>
        </a:p>
      </dsp:txBody>
      <dsp:txXfrm>
        <a:off x="1251814" y="3510158"/>
        <a:ext cx="1697213" cy="405385"/>
      </dsp:txXfrm>
    </dsp:sp>
    <dsp:sp modelId="{05820EDC-66CE-46EE-B40B-E353DEC5643A}">
      <dsp:nvSpPr>
        <dsp:cNvPr id="0" name=""/>
        <dsp:cNvSpPr/>
      </dsp:nvSpPr>
      <dsp:spPr>
        <a:xfrm rot="5400000">
          <a:off x="2062742" y="3965834"/>
          <a:ext cx="75356" cy="75356"/>
        </a:xfrm>
        <a:prstGeom prst="chevron">
          <a:avLst/>
        </a:prstGeom>
        <a:solidFill>
          <a:srgbClr val="75441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BB2FD-124D-4F61-A980-8538A70B52AF}">
      <dsp:nvSpPr>
        <dsp:cNvPr id="0" name=""/>
        <dsp:cNvSpPr/>
      </dsp:nvSpPr>
      <dsp:spPr>
        <a:xfrm>
          <a:off x="1239202" y="4078869"/>
          <a:ext cx="1722437" cy="4306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54412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Reformatted data files saved in local directory</a:t>
          </a:r>
        </a:p>
      </dsp:txBody>
      <dsp:txXfrm>
        <a:off x="1251814" y="4091481"/>
        <a:ext cx="1697213" cy="405385"/>
      </dsp:txXfrm>
    </dsp:sp>
    <dsp:sp modelId="{B687161B-3C1D-4D44-872B-90971723DACD}">
      <dsp:nvSpPr>
        <dsp:cNvPr id="0" name=""/>
        <dsp:cNvSpPr/>
      </dsp:nvSpPr>
      <dsp:spPr>
        <a:xfrm rot="5400000">
          <a:off x="2062742" y="4547157"/>
          <a:ext cx="75356" cy="75356"/>
        </a:xfrm>
        <a:prstGeom prst="chevron">
          <a:avLst/>
        </a:prstGeom>
        <a:solidFill>
          <a:srgbClr val="75441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DACCB-8659-4972-8EFA-3C7DE3DBE416}">
      <dsp:nvSpPr>
        <dsp:cNvPr id="0" name=""/>
        <dsp:cNvSpPr/>
      </dsp:nvSpPr>
      <dsp:spPr>
        <a:xfrm>
          <a:off x="1239202" y="4660192"/>
          <a:ext cx="1722437" cy="7432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54412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Contribute reformatted data, citations and processing data via GitHub or correspondence</a:t>
          </a:r>
        </a:p>
      </dsp:txBody>
      <dsp:txXfrm>
        <a:off x="1260970" y="4681960"/>
        <a:ext cx="1678901" cy="699682"/>
      </dsp:txXfrm>
    </dsp:sp>
    <dsp:sp modelId="{22B6FAAE-B6E5-4ADB-863E-C7140737863A}">
      <dsp:nvSpPr>
        <dsp:cNvPr id="0" name=""/>
        <dsp:cNvSpPr/>
      </dsp:nvSpPr>
      <dsp:spPr>
        <a:xfrm>
          <a:off x="3202781" y="2944"/>
          <a:ext cx="1722437" cy="430609"/>
        </a:xfrm>
        <a:prstGeom prst="roundRect">
          <a:avLst>
            <a:gd name="adj" fmla="val 10000"/>
          </a:avLst>
        </a:prstGeom>
        <a:solidFill>
          <a:srgbClr val="7544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BIO-SHARE</a:t>
          </a:r>
        </a:p>
      </dsp:txBody>
      <dsp:txXfrm>
        <a:off x="3215393" y="15556"/>
        <a:ext cx="1697213" cy="405385"/>
      </dsp:txXfrm>
    </dsp:sp>
    <dsp:sp modelId="{E57BCEA2-522A-4A44-80EE-95A22AC4E682}">
      <dsp:nvSpPr>
        <dsp:cNvPr id="0" name=""/>
        <dsp:cNvSpPr/>
      </dsp:nvSpPr>
      <dsp:spPr>
        <a:xfrm rot="5400000">
          <a:off x="4026321" y="471232"/>
          <a:ext cx="75356" cy="75356"/>
        </a:xfrm>
        <a:prstGeom prst="chevron">
          <a:avLst/>
        </a:prstGeom>
        <a:solidFill>
          <a:srgbClr val="754412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50F06-09FA-4C4F-921B-28FF8B05490D}">
      <dsp:nvSpPr>
        <dsp:cNvPr id="0" name=""/>
        <dsp:cNvSpPr/>
      </dsp:nvSpPr>
      <dsp:spPr>
        <a:xfrm>
          <a:off x="3202781" y="584267"/>
          <a:ext cx="1722437" cy="4306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54412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Upload published data file/s</a:t>
          </a:r>
        </a:p>
      </dsp:txBody>
      <dsp:txXfrm>
        <a:off x="3215393" y="596879"/>
        <a:ext cx="1697213" cy="405385"/>
      </dsp:txXfrm>
    </dsp:sp>
    <dsp:sp modelId="{507AD952-0D05-4A8C-BF86-1D04D526B5BA}">
      <dsp:nvSpPr>
        <dsp:cNvPr id="0" name=""/>
        <dsp:cNvSpPr/>
      </dsp:nvSpPr>
      <dsp:spPr>
        <a:xfrm rot="5400000">
          <a:off x="4026321" y="1052555"/>
          <a:ext cx="75356" cy="75356"/>
        </a:xfrm>
        <a:prstGeom prst="chevron">
          <a:avLst/>
        </a:prstGeom>
        <a:solidFill>
          <a:srgbClr val="75441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8261A-A474-4C6E-9E89-873EBE803B4E}">
      <dsp:nvSpPr>
        <dsp:cNvPr id="0" name=""/>
        <dsp:cNvSpPr/>
      </dsp:nvSpPr>
      <dsp:spPr>
        <a:xfrm>
          <a:off x="3202781" y="1165590"/>
          <a:ext cx="1722437" cy="4306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54412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Split data file/s (if required)</a:t>
          </a:r>
        </a:p>
      </dsp:txBody>
      <dsp:txXfrm>
        <a:off x="3215393" y="1178202"/>
        <a:ext cx="1697213" cy="405385"/>
      </dsp:txXfrm>
    </dsp:sp>
    <dsp:sp modelId="{B6E4154B-B598-4F29-9B68-CECD5D6AD6A0}">
      <dsp:nvSpPr>
        <dsp:cNvPr id="0" name=""/>
        <dsp:cNvSpPr/>
      </dsp:nvSpPr>
      <dsp:spPr>
        <a:xfrm rot="5400000">
          <a:off x="4026321" y="1633877"/>
          <a:ext cx="75356" cy="75356"/>
        </a:xfrm>
        <a:prstGeom prst="chevron">
          <a:avLst/>
        </a:prstGeom>
        <a:solidFill>
          <a:srgbClr val="75441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FC112-CB60-43F4-A837-D8087D39FC62}">
      <dsp:nvSpPr>
        <dsp:cNvPr id="0" name=""/>
        <dsp:cNvSpPr/>
      </dsp:nvSpPr>
      <dsp:spPr>
        <a:xfrm>
          <a:off x="3202781" y="1746912"/>
          <a:ext cx="1722437" cy="4306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54412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Enter dataset information</a:t>
          </a:r>
        </a:p>
      </dsp:txBody>
      <dsp:txXfrm>
        <a:off x="3215393" y="1759524"/>
        <a:ext cx="1697213" cy="405385"/>
      </dsp:txXfrm>
    </dsp:sp>
    <dsp:sp modelId="{D5790434-7C9A-40B9-9E97-153200A72F71}">
      <dsp:nvSpPr>
        <dsp:cNvPr id="0" name=""/>
        <dsp:cNvSpPr/>
      </dsp:nvSpPr>
      <dsp:spPr>
        <a:xfrm rot="5400000">
          <a:off x="4026321" y="2215200"/>
          <a:ext cx="75356" cy="75356"/>
        </a:xfrm>
        <a:prstGeom prst="chevron">
          <a:avLst/>
        </a:prstGeom>
        <a:solidFill>
          <a:srgbClr val="75441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9DE16-966F-4136-862E-5B13D7746F31}">
      <dsp:nvSpPr>
        <dsp:cNvPr id="0" name=""/>
        <dsp:cNvSpPr/>
      </dsp:nvSpPr>
      <dsp:spPr>
        <a:xfrm>
          <a:off x="3202781" y="2328235"/>
          <a:ext cx="1722437" cy="4306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54412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Enter processing metadata</a:t>
          </a:r>
        </a:p>
      </dsp:txBody>
      <dsp:txXfrm>
        <a:off x="3215393" y="2340847"/>
        <a:ext cx="1697213" cy="405385"/>
      </dsp:txXfrm>
    </dsp:sp>
    <dsp:sp modelId="{D7486D52-E209-408A-9E74-EC3F04106D24}">
      <dsp:nvSpPr>
        <dsp:cNvPr id="0" name=""/>
        <dsp:cNvSpPr/>
      </dsp:nvSpPr>
      <dsp:spPr>
        <a:xfrm rot="5400000">
          <a:off x="4026321" y="2796523"/>
          <a:ext cx="75356" cy="75356"/>
        </a:xfrm>
        <a:prstGeom prst="chevron">
          <a:avLst/>
        </a:prstGeom>
        <a:solidFill>
          <a:srgbClr val="75441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5D469-229B-42F2-A053-ADD2CB4286D3}">
      <dsp:nvSpPr>
        <dsp:cNvPr id="0" name=""/>
        <dsp:cNvSpPr/>
      </dsp:nvSpPr>
      <dsp:spPr>
        <a:xfrm>
          <a:off x="3202781" y="2909558"/>
          <a:ext cx="1722437" cy="4306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54412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Upload dataset citations</a:t>
          </a:r>
        </a:p>
      </dsp:txBody>
      <dsp:txXfrm>
        <a:off x="3215393" y="2922170"/>
        <a:ext cx="1697213" cy="405385"/>
      </dsp:txXfrm>
    </dsp:sp>
    <dsp:sp modelId="{15D835AB-D0D4-4138-8C1B-0D63818A4F25}">
      <dsp:nvSpPr>
        <dsp:cNvPr id="0" name=""/>
        <dsp:cNvSpPr/>
      </dsp:nvSpPr>
      <dsp:spPr>
        <a:xfrm rot="5400000">
          <a:off x="4026321" y="3377845"/>
          <a:ext cx="75356" cy="75356"/>
        </a:xfrm>
        <a:prstGeom prst="chevron">
          <a:avLst/>
        </a:prstGeom>
        <a:solidFill>
          <a:srgbClr val="75441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2E29F-A879-4AEC-B482-0EB8E0AFEF6D}">
      <dsp:nvSpPr>
        <dsp:cNvPr id="0" name=""/>
        <dsp:cNvSpPr/>
      </dsp:nvSpPr>
      <dsp:spPr>
        <a:xfrm>
          <a:off x="3202781" y="3490880"/>
          <a:ext cx="1722437" cy="4306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54412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Run BIO-MATE</a:t>
          </a:r>
        </a:p>
      </dsp:txBody>
      <dsp:txXfrm>
        <a:off x="3215393" y="3503492"/>
        <a:ext cx="1697213" cy="405385"/>
      </dsp:txXfrm>
    </dsp:sp>
    <dsp:sp modelId="{9E21904A-C167-4CB0-90EA-85321A7B9086}">
      <dsp:nvSpPr>
        <dsp:cNvPr id="0" name=""/>
        <dsp:cNvSpPr/>
      </dsp:nvSpPr>
      <dsp:spPr>
        <a:xfrm rot="5400000">
          <a:off x="4026321" y="3959168"/>
          <a:ext cx="75356" cy="75356"/>
        </a:xfrm>
        <a:prstGeom prst="chevron">
          <a:avLst/>
        </a:prstGeom>
        <a:solidFill>
          <a:srgbClr val="75441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C9EA1-F82C-48E1-8207-8673183B8200}">
      <dsp:nvSpPr>
        <dsp:cNvPr id="0" name=""/>
        <dsp:cNvSpPr/>
      </dsp:nvSpPr>
      <dsp:spPr>
        <a:xfrm>
          <a:off x="3202781" y="4072203"/>
          <a:ext cx="1722437" cy="4306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54412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User can download reformatted data files</a:t>
          </a:r>
        </a:p>
      </dsp:txBody>
      <dsp:txXfrm>
        <a:off x="3215393" y="4084815"/>
        <a:ext cx="1697213" cy="405385"/>
      </dsp:txXfrm>
    </dsp:sp>
    <dsp:sp modelId="{4AB8BA74-89A5-4733-B0F3-EAD5E647D191}">
      <dsp:nvSpPr>
        <dsp:cNvPr id="0" name=""/>
        <dsp:cNvSpPr/>
      </dsp:nvSpPr>
      <dsp:spPr>
        <a:xfrm rot="5400000">
          <a:off x="4026321" y="4540491"/>
          <a:ext cx="75356" cy="75356"/>
        </a:xfrm>
        <a:prstGeom prst="chevron">
          <a:avLst/>
        </a:prstGeom>
        <a:solidFill>
          <a:srgbClr val="75441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C4AE6-6C60-4E68-ACBE-7CA9236EADB8}">
      <dsp:nvSpPr>
        <dsp:cNvPr id="0" name=""/>
        <dsp:cNvSpPr/>
      </dsp:nvSpPr>
      <dsp:spPr>
        <a:xfrm>
          <a:off x="3202781" y="4653526"/>
          <a:ext cx="1722437" cy="7472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54412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Reformatted data, citations and processing data automatically contributed via GitHub</a:t>
          </a:r>
        </a:p>
      </dsp:txBody>
      <dsp:txXfrm>
        <a:off x="3224666" y="4675411"/>
        <a:ext cx="1678667" cy="703444"/>
      </dsp:txXfrm>
    </dsp:sp>
    <dsp:sp modelId="{A569000D-5E5D-4989-8C4D-B671BDF696B2}">
      <dsp:nvSpPr>
        <dsp:cNvPr id="0" name=""/>
        <dsp:cNvSpPr/>
      </dsp:nvSpPr>
      <dsp:spPr>
        <a:xfrm>
          <a:off x="5166360" y="2944"/>
          <a:ext cx="1722437" cy="430609"/>
        </a:xfrm>
        <a:prstGeom prst="roundRect">
          <a:avLst>
            <a:gd name="adj" fmla="val 10000"/>
          </a:avLst>
        </a:prstGeom>
        <a:solidFill>
          <a:srgbClr val="7544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Internal processes</a:t>
          </a:r>
        </a:p>
      </dsp:txBody>
      <dsp:txXfrm>
        <a:off x="5178972" y="15556"/>
        <a:ext cx="1697213" cy="405385"/>
      </dsp:txXfrm>
    </dsp:sp>
    <dsp:sp modelId="{71B28343-C08D-4F8D-B25A-B45DB59E8FD5}">
      <dsp:nvSpPr>
        <dsp:cNvPr id="0" name=""/>
        <dsp:cNvSpPr/>
      </dsp:nvSpPr>
      <dsp:spPr>
        <a:xfrm rot="5400000">
          <a:off x="5989900" y="471232"/>
          <a:ext cx="75356" cy="7535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7BF58-190F-4398-9ACF-3F9BED85E566}">
      <dsp:nvSpPr>
        <dsp:cNvPr id="0" name=""/>
        <dsp:cNvSpPr/>
      </dsp:nvSpPr>
      <dsp:spPr>
        <a:xfrm>
          <a:off x="5166360" y="584267"/>
          <a:ext cx="1722437" cy="430609"/>
        </a:xfrm>
        <a:prstGeom prst="roundRect">
          <a:avLst>
            <a:gd name="adj" fmla="val 10000"/>
          </a:avLst>
        </a:prstGeom>
        <a:solidFill>
          <a:srgbClr val="7DC8BC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 dirty="0"/>
        </a:p>
      </dsp:txBody>
      <dsp:txXfrm>
        <a:off x="5178972" y="596879"/>
        <a:ext cx="1697213" cy="405385"/>
      </dsp:txXfrm>
    </dsp:sp>
    <dsp:sp modelId="{30D4A3B9-D61F-44E1-B640-EC37A5D7FEC4}">
      <dsp:nvSpPr>
        <dsp:cNvPr id="0" name=""/>
        <dsp:cNvSpPr/>
      </dsp:nvSpPr>
      <dsp:spPr>
        <a:xfrm rot="5400000">
          <a:off x="5989900" y="1052555"/>
          <a:ext cx="75356" cy="7535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56FB8-896F-45CB-A65D-FCF338A78835}">
      <dsp:nvSpPr>
        <dsp:cNvPr id="0" name=""/>
        <dsp:cNvSpPr/>
      </dsp:nvSpPr>
      <dsp:spPr>
        <a:xfrm>
          <a:off x="5166360" y="1165590"/>
          <a:ext cx="1722437" cy="430609"/>
        </a:xfrm>
        <a:prstGeom prst="roundRect">
          <a:avLst>
            <a:gd name="adj" fmla="val 10000"/>
          </a:avLst>
        </a:prstGeom>
        <a:solidFill>
          <a:srgbClr val="7DC8BC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b="1" kern="1200" dirty="0"/>
            <a:t>Run function</a:t>
          </a:r>
          <a:r>
            <a:rPr lang="en-AU" sz="1000" kern="1200" dirty="0"/>
            <a:t> </a:t>
          </a:r>
          <a:r>
            <a:rPr lang="en-AU" sz="1000" i="1" kern="1200" dirty="0" err="1"/>
            <a:t>split_delim_file</a:t>
          </a:r>
          <a:endParaRPr lang="en-AU" sz="1000" i="1" kern="1200" dirty="0"/>
        </a:p>
      </dsp:txBody>
      <dsp:txXfrm>
        <a:off x="5178972" y="1178202"/>
        <a:ext cx="1697213" cy="405385"/>
      </dsp:txXfrm>
    </dsp:sp>
    <dsp:sp modelId="{94149B05-4EE9-46BB-B2E5-A691C8CA9B1B}">
      <dsp:nvSpPr>
        <dsp:cNvPr id="0" name=""/>
        <dsp:cNvSpPr/>
      </dsp:nvSpPr>
      <dsp:spPr>
        <a:xfrm rot="5400000">
          <a:off x="5989900" y="1633877"/>
          <a:ext cx="75356" cy="7535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E9FAA-526C-4E91-BFE3-30898658C728}">
      <dsp:nvSpPr>
        <dsp:cNvPr id="0" name=""/>
        <dsp:cNvSpPr/>
      </dsp:nvSpPr>
      <dsp:spPr>
        <a:xfrm>
          <a:off x="5166360" y="1746912"/>
          <a:ext cx="1722437" cy="1044365"/>
        </a:xfrm>
        <a:prstGeom prst="roundRect">
          <a:avLst>
            <a:gd name="adj" fmla="val 10000"/>
          </a:avLst>
        </a:prstGeom>
        <a:solidFill>
          <a:srgbClr val="7DC8BC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b="1" kern="1200" dirty="0"/>
            <a:t>Prepare</a:t>
          </a:r>
          <a:r>
            <a:rPr lang="en-AU" sz="1000" kern="1200" dirty="0"/>
            <a:t> PIG_meta.csv or PROF_meta.csv. See example.</a:t>
          </a:r>
        </a:p>
      </dsp:txBody>
      <dsp:txXfrm>
        <a:off x="5196948" y="1777500"/>
        <a:ext cx="1661261" cy="983189"/>
      </dsp:txXfrm>
    </dsp:sp>
    <dsp:sp modelId="{3C902FAA-DEB6-475F-974B-5AB5D6D244CB}">
      <dsp:nvSpPr>
        <dsp:cNvPr id="0" name=""/>
        <dsp:cNvSpPr/>
      </dsp:nvSpPr>
      <dsp:spPr>
        <a:xfrm rot="5400000">
          <a:off x="5989900" y="2828956"/>
          <a:ext cx="75356" cy="7535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B423B-68FB-4BE7-B472-9601F982888D}">
      <dsp:nvSpPr>
        <dsp:cNvPr id="0" name=""/>
        <dsp:cNvSpPr/>
      </dsp:nvSpPr>
      <dsp:spPr>
        <a:xfrm>
          <a:off x="5166360" y="2941991"/>
          <a:ext cx="1722437" cy="430609"/>
        </a:xfrm>
        <a:prstGeom prst="roundRect">
          <a:avLst>
            <a:gd name="adj" fmla="val 10000"/>
          </a:avLst>
        </a:prstGeom>
        <a:solidFill>
          <a:srgbClr val="7DC8BC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b="1" kern="1200" dirty="0"/>
            <a:t>Prepare</a:t>
          </a:r>
          <a:r>
            <a:rPr lang="en-AU" sz="1000" kern="1200" dirty="0"/>
            <a:t> *.bib file/s</a:t>
          </a:r>
        </a:p>
      </dsp:txBody>
      <dsp:txXfrm>
        <a:off x="5178972" y="2954603"/>
        <a:ext cx="1697213" cy="405385"/>
      </dsp:txXfrm>
    </dsp:sp>
    <dsp:sp modelId="{297688F0-B2D3-46BC-9418-B52DB1AD9366}">
      <dsp:nvSpPr>
        <dsp:cNvPr id="0" name=""/>
        <dsp:cNvSpPr/>
      </dsp:nvSpPr>
      <dsp:spPr>
        <a:xfrm rot="5400000">
          <a:off x="5989900" y="3410279"/>
          <a:ext cx="75356" cy="7535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BDCCA-9EFA-43EB-914F-AF7786F42BFD}">
      <dsp:nvSpPr>
        <dsp:cNvPr id="0" name=""/>
        <dsp:cNvSpPr/>
      </dsp:nvSpPr>
      <dsp:spPr>
        <a:xfrm>
          <a:off x="5166360" y="3523314"/>
          <a:ext cx="1722437" cy="430609"/>
        </a:xfrm>
        <a:prstGeom prst="roundRect">
          <a:avLst>
            <a:gd name="adj" fmla="val 10000"/>
          </a:avLst>
        </a:prstGeom>
        <a:solidFill>
          <a:srgbClr val="7DC8BC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b="1" kern="1200" dirty="0"/>
            <a:t>Run function</a:t>
          </a:r>
          <a:r>
            <a:rPr lang="en-AU" sz="1000" kern="1200" dirty="0"/>
            <a:t> </a:t>
          </a:r>
          <a:r>
            <a:rPr lang="en-AU" sz="1000" i="1" kern="1200" dirty="0" err="1"/>
            <a:t>PROF_to_WHPE</a:t>
          </a:r>
          <a:r>
            <a:rPr lang="en-AU" sz="1000" i="1" kern="1200" dirty="0"/>
            <a:t> </a:t>
          </a:r>
          <a:r>
            <a:rPr lang="en-AU" sz="1000" kern="1200" dirty="0"/>
            <a:t>or </a:t>
          </a:r>
          <a:r>
            <a:rPr lang="en-AU" sz="1000" i="1" kern="1200" dirty="0" err="1"/>
            <a:t>PIG_to_WHPE</a:t>
          </a:r>
          <a:endParaRPr lang="en-AU" sz="1000" i="1" kern="1200" dirty="0"/>
        </a:p>
      </dsp:txBody>
      <dsp:txXfrm>
        <a:off x="5178972" y="3535926"/>
        <a:ext cx="1697213" cy="405385"/>
      </dsp:txXfrm>
    </dsp:sp>
    <dsp:sp modelId="{08311FCD-AEB1-4BA4-985C-0769B6C3CC35}">
      <dsp:nvSpPr>
        <dsp:cNvPr id="0" name=""/>
        <dsp:cNvSpPr/>
      </dsp:nvSpPr>
      <dsp:spPr>
        <a:xfrm rot="5400000">
          <a:off x="5989900" y="3991602"/>
          <a:ext cx="75356" cy="7535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0B8E2-7DBF-4D63-B57E-0D418BA7F38A}">
      <dsp:nvSpPr>
        <dsp:cNvPr id="0" name=""/>
        <dsp:cNvSpPr/>
      </dsp:nvSpPr>
      <dsp:spPr>
        <a:xfrm>
          <a:off x="5166360" y="4104637"/>
          <a:ext cx="1722437" cy="430609"/>
        </a:xfrm>
        <a:prstGeom prst="roundRect">
          <a:avLst>
            <a:gd name="adj" fmla="val 10000"/>
          </a:avLst>
        </a:prstGeom>
        <a:solidFill>
          <a:srgbClr val="7DC8BC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 dirty="0"/>
        </a:p>
      </dsp:txBody>
      <dsp:txXfrm>
        <a:off x="5178972" y="4117249"/>
        <a:ext cx="1697213" cy="405385"/>
      </dsp:txXfrm>
    </dsp:sp>
    <dsp:sp modelId="{031C2CBA-8161-4AAD-8782-0E17D722F490}">
      <dsp:nvSpPr>
        <dsp:cNvPr id="0" name=""/>
        <dsp:cNvSpPr/>
      </dsp:nvSpPr>
      <dsp:spPr>
        <a:xfrm rot="5400000">
          <a:off x="5989900" y="4572924"/>
          <a:ext cx="75356" cy="7535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A1667-DCF1-4565-8968-02B948EFCC9D}">
      <dsp:nvSpPr>
        <dsp:cNvPr id="0" name=""/>
        <dsp:cNvSpPr/>
      </dsp:nvSpPr>
      <dsp:spPr>
        <a:xfrm>
          <a:off x="5166360" y="4685959"/>
          <a:ext cx="1722437" cy="729762"/>
        </a:xfrm>
        <a:prstGeom prst="roundRect">
          <a:avLst>
            <a:gd name="adj" fmla="val 10000"/>
          </a:avLst>
        </a:prstGeom>
        <a:solidFill>
          <a:srgbClr val="7DC8BC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b="1" kern="1200" dirty="0"/>
            <a:t>Commits to</a:t>
          </a:r>
          <a:r>
            <a:rPr lang="en-AU" sz="1000" kern="1200" dirty="0"/>
            <a:t> github.com/</a:t>
          </a:r>
          <a:r>
            <a:rPr lang="en-AU" sz="1000" kern="1200" dirty="0" err="1"/>
            <a:t>KimBaldry</a:t>
          </a:r>
          <a:r>
            <a:rPr lang="en-AU" sz="1000" kern="1200" dirty="0"/>
            <a:t>/BIO-MATE</a:t>
          </a:r>
        </a:p>
      </dsp:txBody>
      <dsp:txXfrm>
        <a:off x="5187734" y="4707333"/>
        <a:ext cx="1679689" cy="687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FEEA-5B78-4182-94F2-86EBA788B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B3230-66EF-4189-B46D-2DC0FE4F7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272E-5589-4681-BE97-D0D4C93A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7D9E-EF34-4173-B961-2B194ECFEC52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D88E-BA75-4B86-BE0D-383C7AA8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3B01-B09D-451E-A1BA-17421FF0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E337-B02C-4D97-AF87-223E92879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367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5413-7F04-4307-A6F7-C799DCC8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8E8D1-1CBB-44E5-95E7-BA7F3F231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CA884-0014-4508-8F08-09629356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7D9E-EF34-4173-B961-2B194ECFEC52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5EAEB-62BB-4157-BBC3-AD809E28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13EA-BF41-4C43-8523-8E427F4A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E337-B02C-4D97-AF87-223E92879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74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E21D1-0D41-4974-AAF4-DA7B00B07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4192A-294A-4C04-B9F3-1EF3D6EA1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23396-7650-4026-921C-4322029A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7D9E-EF34-4173-B961-2B194ECFEC52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B9783-C89E-469A-882D-E08B1E09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213D-C3CA-425F-B109-BC994CF6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E337-B02C-4D97-AF87-223E92879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05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F456-E7E7-4B40-A7D9-68AE4919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3260-03D4-46AD-94FB-2FF4AE40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C6019-0817-42C6-A6A9-1183F8DA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7D9E-EF34-4173-B961-2B194ECFEC52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97D17-4209-45C4-9E99-62CA51AD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7F15-9CED-450D-B169-95825F3B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E337-B02C-4D97-AF87-223E92879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45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2F47-58A8-46DA-B870-C3133FA0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1A6E3-3D06-4A49-B830-65EF7A832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95F58-1D61-4EF2-9EC8-6A612231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7D9E-EF34-4173-B961-2B194ECFEC52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A486A-C566-4000-98D5-09676567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07FC2-0443-4910-9FCC-D3AFB4C0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E337-B02C-4D97-AF87-223E92879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293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0BFA-05EB-41E8-AB31-E83126DC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92E0-99E5-4E4E-8F30-7156634A0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296CE-3D7A-436B-BDBE-37A2CE4FA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EF3B4-EEC0-4FC5-B75A-09E6A201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7D9E-EF34-4173-B961-2B194ECFEC52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FD1FA-BDD9-45D9-8CE5-4DDB0657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CF251-A6A4-40BE-8690-00FA2BA2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E337-B02C-4D97-AF87-223E92879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74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8AA2-4210-4E01-B55C-6703AAFE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843B7-2E55-41C5-A291-FE00DBA4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C61FC-E0EA-49FD-901C-3CF0C0BD9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1FC1D-8E2A-4E3C-8681-4A6B5E89D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F87B9-1C5D-4494-A053-BAD4C119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E8D20-B9AD-487D-A134-1E69E862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7D9E-EF34-4173-B961-2B194ECFEC52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54F04-97C1-4757-AC8B-A745D5C6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B0DF9-8698-4037-9329-52CBD3D8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E337-B02C-4D97-AF87-223E92879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693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EC98-A689-4E50-912B-D6D4A3E9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19CDC-3979-4174-9CF2-860CC688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7D9E-EF34-4173-B961-2B194ECFEC52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62378-A3A8-4FFB-B457-2388A486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DFBC9-6D91-4971-924F-5E7C8A4D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E337-B02C-4D97-AF87-223E92879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20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D2874-BBC4-43BB-ABB7-1CD7926D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7D9E-EF34-4173-B961-2B194ECFEC52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8C1F2-42C2-4D5A-873F-E3FFCF3F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3F647-C6B8-4B13-B8A0-39DF8982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E337-B02C-4D97-AF87-223E92879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54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D63A-0A13-43AE-A6AF-FD15067B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4F9E-1C4E-48C4-8314-06FC224A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78F81-4942-4C1D-BDB7-186462FC4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D09EF-DF1F-4992-B1C2-D129AA40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7D9E-EF34-4173-B961-2B194ECFEC52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25C7F-0CCC-4E37-ACB0-3B5D5924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DD66-B12C-42ED-B260-4A4ACC98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E337-B02C-4D97-AF87-223E92879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3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E5E9-5F90-4B0C-AED1-431BA29E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97B3F-090A-44C5-AF2F-38CD7F757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A2312-4E79-4C02-A6DC-90520CA3D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569CA-72E9-46A8-A920-68E40B40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7D9E-EF34-4173-B961-2B194ECFEC52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E967C-EA0D-445A-89F7-D183ACFC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2F109-942C-4C44-94A3-063ABD67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E337-B02C-4D97-AF87-223E92879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614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27C9C-2653-48AB-87AE-A09BCFE1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B6973-8947-47E8-9E18-BD776B60F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8397-FAF5-4237-B8BA-CC6CE436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47D9E-EF34-4173-B961-2B194ECFEC52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F3A21-DDF8-4EB0-BBCD-A3F6C1823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3B645-E85F-453A-AF74-E818A2541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6E337-B02C-4D97-AF87-223E92879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87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F0AE874-65DA-4A69-8954-97BA3C4EC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939395"/>
              </p:ext>
            </p:extLst>
          </p:nvPr>
        </p:nvGraphicFramePr>
        <p:xfrm>
          <a:off x="1699491" y="4610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014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Kimberlee Baldry</dc:creator>
  <cp:lastModifiedBy>Kimberlee Baldry</cp:lastModifiedBy>
  <cp:revision>3</cp:revision>
  <dcterms:created xsi:type="dcterms:W3CDTF">2021-10-12T05:40:48Z</dcterms:created>
  <dcterms:modified xsi:type="dcterms:W3CDTF">2021-10-17T21:28:51Z</dcterms:modified>
</cp:coreProperties>
</file>