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840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ee Baldry" userId="616b0f52-087f-430d-a769-e6c9f2f79473" providerId="ADAL" clId="{FC6D99D1-5C76-46D7-9860-2FF0AE6CFC16}"/>
    <pc:docChg chg="modSld">
      <pc:chgData name="Kimberlee Baldry" userId="616b0f52-087f-430d-a769-e6c9f2f79473" providerId="ADAL" clId="{FC6D99D1-5C76-46D7-9860-2FF0AE6CFC16}" dt="2021-10-17T21:00:42.695" v="0" actId="12788"/>
      <pc:docMkLst>
        <pc:docMk/>
      </pc:docMkLst>
      <pc:sldChg chg="modSp mod">
        <pc:chgData name="Kimberlee Baldry" userId="616b0f52-087f-430d-a769-e6c9f2f79473" providerId="ADAL" clId="{FC6D99D1-5C76-46D7-9860-2FF0AE6CFC16}" dt="2021-10-17T21:00:42.695" v="0" actId="12788"/>
        <pc:sldMkLst>
          <pc:docMk/>
          <pc:sldMk cId="2806840275" sldId="256"/>
        </pc:sldMkLst>
        <pc:spChg chg="mod">
          <ac:chgData name="Kimberlee Baldry" userId="616b0f52-087f-430d-a769-e6c9f2f79473" providerId="ADAL" clId="{FC6D99D1-5C76-46D7-9860-2FF0AE6CFC16}" dt="2021-10-17T21:00:42.695" v="0" actId="12788"/>
          <ac:spMkLst>
            <pc:docMk/>
            <pc:sldMk cId="2806840275" sldId="256"/>
            <ac:spMk id="51" creationId="{DDFF4ECE-8708-417E-BA43-50BAA15AEFA5}"/>
          </ac:spMkLst>
        </pc:spChg>
        <pc:spChg chg="mod">
          <ac:chgData name="Kimberlee Baldry" userId="616b0f52-087f-430d-a769-e6c9f2f79473" providerId="ADAL" clId="{FC6D99D1-5C76-46D7-9860-2FF0AE6CFC16}" dt="2021-10-17T21:00:42.695" v="0" actId="12788"/>
          <ac:spMkLst>
            <pc:docMk/>
            <pc:sldMk cId="2806840275" sldId="256"/>
            <ac:spMk id="52" creationId="{72A4B4C0-0159-4000-B3E2-89D072E47258}"/>
          </ac:spMkLst>
        </pc:spChg>
        <pc:spChg chg="mod">
          <ac:chgData name="Kimberlee Baldry" userId="616b0f52-087f-430d-a769-e6c9f2f79473" providerId="ADAL" clId="{FC6D99D1-5C76-46D7-9860-2FF0AE6CFC16}" dt="2021-10-17T21:00:42.695" v="0" actId="12788"/>
          <ac:spMkLst>
            <pc:docMk/>
            <pc:sldMk cId="2806840275" sldId="256"/>
            <ac:spMk id="53" creationId="{36E3EFCC-793C-44BC-9F06-79B7DEDD0275}"/>
          </ac:spMkLst>
        </pc:spChg>
        <pc:spChg chg="mod">
          <ac:chgData name="Kimberlee Baldry" userId="616b0f52-087f-430d-a769-e6c9f2f79473" providerId="ADAL" clId="{FC6D99D1-5C76-46D7-9860-2FF0AE6CFC16}" dt="2021-10-17T21:00:42.695" v="0" actId="12788"/>
          <ac:spMkLst>
            <pc:docMk/>
            <pc:sldMk cId="2806840275" sldId="256"/>
            <ac:spMk id="54" creationId="{8C33F595-2DB5-43AF-8930-319ED527E8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D21A-488C-470D-B0BE-87C6BD580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D52E-B380-4C17-8770-A8C31BF9B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9BFC-9EE3-4307-8260-079B8E22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A8FC-4BE9-4502-9288-2A964F56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83D2-1E85-4F0A-8585-CC5E9C39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82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8C71-82A9-440E-82F4-4E4D8141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A95CC-F3FC-41FB-906B-AA9CE32B7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CD51-3E55-4083-A251-6A4CC4D1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CC2D-6A03-47CB-BA28-2E91F62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5BA4-BA79-4012-BDDB-8E7F2664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61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79C14-AD17-4916-8563-44D4853A3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E434-ACDA-4892-BBF4-2B338130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D667-E11D-46E3-8624-F22B1359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D15F-53E6-49B8-BBC3-269D1BBD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88B-AD90-4AF3-917F-729C8522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0905-CB73-4A7B-913B-C0E9FE1B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5FE5-FA68-4CDD-8054-7C2258F3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9E70-27CC-46C2-8673-614DE698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C77E-2CE5-4265-B0D8-B772C0E1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D64E-F3BD-4CA1-8ABD-DCA2C5F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5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0472-FFCC-439A-96B8-9AC9259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9CB0-AD45-46D4-B1D5-9F09DD3B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738D-FC2E-473F-A8D8-12D24F7C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459-04BB-416A-BE34-D775D13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A390-5409-4103-AB4D-30435CA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C1D6-DC35-4C57-991A-9FD23944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ACB1-974D-46FB-9821-8E78D0C4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2FF6-EDFF-4832-8E14-EF8AF257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259A6-2F07-4935-8DE9-3732122C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9AC6-866E-4746-9C05-0FF70E13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80DE-757A-4162-B83A-DA9745E9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16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010C-FAA0-44A0-A664-65CFBA7D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7410-EF19-4B00-B262-172CC47F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D2C9-8481-4209-AA77-87F1075E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14461-F34C-4225-A3D5-AC9D412D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3D572-8FCC-4966-BA92-FCF8319D3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49EB0-7C6E-4E44-8434-7305A27D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6FABA-FB46-4912-AA57-4BAF9007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2A14-2B48-4331-A9ED-E99EBFB6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9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E2A9-B8F1-4F40-9F3C-CC92BE1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176F-C2C4-499E-8052-F430E5C3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99A7-4E42-473E-B9E4-9AC73AFB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244AD-B25E-4BBD-8106-301EBBB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68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35C1-7A77-4060-A0BD-C75D79C5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D7A5-3597-45DA-8A30-A990B435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E94B-435A-4B82-B9D6-DEEEC2C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49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780-00D7-404F-BD6B-A04B9B5D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F02-9B5D-4086-BE50-CD0D7B3C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280B3-2B15-4355-9236-5DB995C0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8490-C50F-4B35-9C02-657CAA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3F25A-39BE-4B56-8D76-C065AA3D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D4098-5278-4049-ABE8-C06226D2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3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250B-4614-4E90-8BC9-FF551053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8F44E-970B-4CC6-AAB4-7F4B5F267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BB57-2B86-4BBD-901A-015169D9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3089B-A336-49D2-8F76-D41BAD32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5249-1B85-4E45-AC88-1B5D854E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645B-19FE-40D4-9168-343B590F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245B5-3CE5-442F-A0B7-3C0BC3D8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BC13E-5A00-40C1-9E97-0733B035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0B4C-B599-40CE-A2EE-87764673D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06C9-5D8F-4E6F-9955-E8A4A8EF1710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03BF-E4BF-427A-A554-F896FE695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5F3C-9251-4383-A8D7-43FB69F6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38A0-0BD9-49AF-8351-3575267258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5EBB3A5-5A16-4D92-A5F2-2955C017A7EF}"/>
              </a:ext>
            </a:extLst>
          </p:cNvPr>
          <p:cNvSpPr/>
          <p:nvPr/>
        </p:nvSpPr>
        <p:spPr>
          <a:xfrm>
            <a:off x="2154389" y="2570892"/>
            <a:ext cx="1064248" cy="451707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Ship-based Sampling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A6909-056E-4213-B185-1C886B021F33}"/>
              </a:ext>
            </a:extLst>
          </p:cNvPr>
          <p:cNvSpPr/>
          <p:nvPr/>
        </p:nvSpPr>
        <p:spPr>
          <a:xfrm>
            <a:off x="3559490" y="2150626"/>
            <a:ext cx="716533" cy="374805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Profiling stations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F883F29-C489-43B7-9B33-A3467BBBFC50}"/>
              </a:ext>
            </a:extLst>
          </p:cNvPr>
          <p:cNvSpPr/>
          <p:nvPr/>
        </p:nvSpPr>
        <p:spPr>
          <a:xfrm>
            <a:off x="3559490" y="3129124"/>
            <a:ext cx="716533" cy="374805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Underway samples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70CB2CE-8CC1-4FDC-A6BB-8846DC8E60DB}"/>
              </a:ext>
            </a:extLst>
          </p:cNvPr>
          <p:cNvSpPr/>
          <p:nvPr/>
        </p:nvSpPr>
        <p:spPr>
          <a:xfrm>
            <a:off x="5946384" y="2352249"/>
            <a:ext cx="1126465" cy="441796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AU" sz="1000" b="1" dirty="0">
                <a:solidFill>
                  <a:srgbClr val="754412"/>
                </a:solidFill>
              </a:rPr>
            </a:br>
            <a:endParaRPr lang="en-AU" sz="1000" b="1" dirty="0">
              <a:solidFill>
                <a:srgbClr val="754412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AEE14F-2343-404E-BE2F-8ABD26F7171D}"/>
              </a:ext>
            </a:extLst>
          </p:cNvPr>
          <p:cNvSpPr/>
          <p:nvPr/>
        </p:nvSpPr>
        <p:spPr>
          <a:xfrm>
            <a:off x="8852025" y="2414483"/>
            <a:ext cx="900529" cy="319597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Published dataset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8D414A4-369E-449A-896F-B4EC9F863307}"/>
              </a:ext>
            </a:extLst>
          </p:cNvPr>
          <p:cNvSpPr/>
          <p:nvPr/>
        </p:nvSpPr>
        <p:spPr>
          <a:xfrm>
            <a:off x="4590816" y="1938523"/>
            <a:ext cx="937872" cy="388326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Profiling sensors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0C391F-BAAB-4633-A890-E9531E79D753}"/>
              </a:ext>
            </a:extLst>
          </p:cNvPr>
          <p:cNvSpPr/>
          <p:nvPr/>
        </p:nvSpPr>
        <p:spPr>
          <a:xfrm>
            <a:off x="4590816" y="2918858"/>
            <a:ext cx="944504" cy="351699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Water Samples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E3CF97-3ACF-4C5D-B869-FB18A651300D}"/>
              </a:ext>
            </a:extLst>
          </p:cNvPr>
          <p:cNvSpPr/>
          <p:nvPr/>
        </p:nvSpPr>
        <p:spPr>
          <a:xfrm>
            <a:off x="4590816" y="2392190"/>
            <a:ext cx="937872" cy="357405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Water Samples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53DA7D6-DA99-4CDE-8E23-EA74AE418844}"/>
              </a:ext>
            </a:extLst>
          </p:cNvPr>
          <p:cNvSpPr/>
          <p:nvPr/>
        </p:nvSpPr>
        <p:spPr>
          <a:xfrm>
            <a:off x="4589540" y="3331244"/>
            <a:ext cx="944504" cy="388064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Underway sensors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51C246-B571-4311-A239-37537D740672}"/>
              </a:ext>
            </a:extLst>
          </p:cNvPr>
          <p:cNvSpPr/>
          <p:nvPr/>
        </p:nvSpPr>
        <p:spPr>
          <a:xfrm>
            <a:off x="7301072" y="2411871"/>
            <a:ext cx="438943" cy="319596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QC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078A265-D13D-47C5-8091-343458653FF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18637" y="2796746"/>
            <a:ext cx="340853" cy="519781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BD0776-513F-4B9A-AC5C-2A60B938C85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18637" y="2338029"/>
            <a:ext cx="340853" cy="458717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25F031-9E7B-4494-901D-2B9B36ABE43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276023" y="2338029"/>
            <a:ext cx="314793" cy="232864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D74627-2955-4FB8-B5FD-C3768AE311F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76023" y="2132686"/>
            <a:ext cx="314793" cy="205343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334065-73FB-4C64-BFCE-1ECBFF54DA7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276023" y="3094708"/>
            <a:ext cx="314793" cy="221819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A9CF43-1359-47D3-B5AF-5551F478947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276023" y="3316527"/>
            <a:ext cx="313517" cy="208749"/>
          </a:xfrm>
          <a:prstGeom prst="bentConnector3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A0BD3C-7911-4F62-80C7-7A78D85B655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5528688" y="2570893"/>
            <a:ext cx="417696" cy="2254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0F18A3-85DE-48E2-BC82-7585C21CF0A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7740015" y="2571669"/>
            <a:ext cx="1112010" cy="2613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9DD31E-5DFA-4752-8EB5-52BB399E6713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7072849" y="2571669"/>
            <a:ext cx="228223" cy="1478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80562D5-F5DE-4325-B231-B7AC9BDFADFA}"/>
              </a:ext>
            </a:extLst>
          </p:cNvPr>
          <p:cNvSpPr/>
          <p:nvPr/>
        </p:nvSpPr>
        <p:spPr>
          <a:xfrm>
            <a:off x="8859203" y="3377682"/>
            <a:ext cx="900529" cy="319597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Published dataset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BAD755-9C74-416E-9D49-288DF1676D78}"/>
              </a:ext>
            </a:extLst>
          </p:cNvPr>
          <p:cNvSpPr/>
          <p:nvPr/>
        </p:nvSpPr>
        <p:spPr>
          <a:xfrm>
            <a:off x="7301072" y="3377685"/>
            <a:ext cx="438943" cy="319596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QC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B80846-52D8-42CB-BFE6-CA75E042838A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7740015" y="3537481"/>
            <a:ext cx="1119188" cy="2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13ED6B39-2AF6-446D-8A29-42B42EB944F4}"/>
              </a:ext>
            </a:extLst>
          </p:cNvPr>
          <p:cNvSpPr/>
          <p:nvPr/>
        </p:nvSpPr>
        <p:spPr>
          <a:xfrm>
            <a:off x="8859203" y="1991143"/>
            <a:ext cx="900529" cy="319597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Published dataset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EB5572-EBB1-45FC-996B-87D7CBBDCA41}"/>
              </a:ext>
            </a:extLst>
          </p:cNvPr>
          <p:cNvSpPr/>
          <p:nvPr/>
        </p:nvSpPr>
        <p:spPr>
          <a:xfrm>
            <a:off x="7301072" y="1991145"/>
            <a:ext cx="438943" cy="319596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QC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72D657-0E6E-4C38-8B6D-E04635496E7E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7740015" y="2150942"/>
            <a:ext cx="1119188" cy="1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D048B-0996-4432-BB07-2ED69340CC00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5528688" y="2132686"/>
            <a:ext cx="1772384" cy="18257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B0466F-E51E-41E0-9652-2A03C52A742C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5534044" y="3525276"/>
            <a:ext cx="1767028" cy="12207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8B0873A9-2A57-4109-B5A4-EF31FCA2B95B}"/>
              </a:ext>
            </a:extLst>
          </p:cNvPr>
          <p:cNvSpPr/>
          <p:nvPr/>
        </p:nvSpPr>
        <p:spPr>
          <a:xfrm>
            <a:off x="5955137" y="2861584"/>
            <a:ext cx="1126465" cy="466199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POC via </a:t>
            </a:r>
            <a:b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</a:br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Lab Analysis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CEDDE1-69D2-4728-9B63-C232319C7089}"/>
              </a:ext>
            </a:extLst>
          </p:cNvPr>
          <p:cNvSpPr/>
          <p:nvPr/>
        </p:nvSpPr>
        <p:spPr>
          <a:xfrm>
            <a:off x="7301074" y="2934693"/>
            <a:ext cx="438943" cy="319596"/>
          </a:xfrm>
          <a:prstGeom prst="roundRect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QC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2A63A4DA-3AAB-498E-B00E-228545CE273B}"/>
              </a:ext>
            </a:extLst>
          </p:cNvPr>
          <p:cNvSpPr/>
          <p:nvPr/>
        </p:nvSpPr>
        <p:spPr>
          <a:xfrm>
            <a:off x="8852024" y="2935930"/>
            <a:ext cx="900529" cy="319597"/>
          </a:xfrm>
          <a:prstGeom prst="flowChartAlternateProcess">
            <a:avLst/>
          </a:prstGeom>
          <a:solidFill>
            <a:srgbClr val="EEC092"/>
          </a:solidFill>
          <a:ln>
            <a:solidFill>
              <a:srgbClr val="754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Published dataset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F178C5-A9CF-4400-9A38-8AF9B34E875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740017" y="3094491"/>
            <a:ext cx="1112007" cy="1238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82">
            <a:extLst>
              <a:ext uri="{FF2B5EF4-FFF2-40B4-BE49-F238E27FC236}">
                <a16:creationId xmlns:a16="http://schemas.microsoft.com/office/drawing/2014/main" id="{D1E24A9C-373A-43F7-8CD3-613B9AD7E649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5535320" y="3094684"/>
            <a:ext cx="419817" cy="24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D8DA94-9923-4053-A3EB-D0743BEE4DB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7081602" y="3094491"/>
            <a:ext cx="219472" cy="193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91">
            <a:extLst>
              <a:ext uri="{FF2B5EF4-FFF2-40B4-BE49-F238E27FC236}">
                <a16:creationId xmlns:a16="http://schemas.microsoft.com/office/drawing/2014/main" id="{3A7C8220-4D29-410D-8A97-E3DFD3D318A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35320" y="2690083"/>
            <a:ext cx="381822" cy="404625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91">
            <a:extLst>
              <a:ext uri="{FF2B5EF4-FFF2-40B4-BE49-F238E27FC236}">
                <a16:creationId xmlns:a16="http://schemas.microsoft.com/office/drawing/2014/main" id="{1EA362A0-4C37-469A-8FC7-3E5B3CDAE8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528688" y="2570893"/>
            <a:ext cx="388454" cy="388326"/>
          </a:xfrm>
          <a:prstGeom prst="straightConnector1">
            <a:avLst/>
          </a:prstGeom>
          <a:ln w="28575">
            <a:solidFill>
              <a:srgbClr val="754412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DEE3FB3-DCCF-45C2-8302-07B88FF8390F}"/>
              </a:ext>
            </a:extLst>
          </p:cNvPr>
          <p:cNvSpPr/>
          <p:nvPr/>
        </p:nvSpPr>
        <p:spPr>
          <a:xfrm>
            <a:off x="6090771" y="2382700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Pigments via </a:t>
            </a:r>
            <a:b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</a:br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Lab Analysis </a:t>
            </a:r>
            <a:endParaRPr lang="en-AU" sz="1000" dirty="0">
              <a:latin typeface="Arial Narrow" panose="020B0606020202030204" pitchFamily="34" charset="0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7AF713B0-1952-4974-84C3-2BD83626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095" y="1956064"/>
            <a:ext cx="1190625" cy="5238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FF4ECE-8708-417E-BA43-50BAA15AEFA5}"/>
              </a:ext>
            </a:extLst>
          </p:cNvPr>
          <p:cNvSpPr txBox="1"/>
          <p:nvPr/>
        </p:nvSpPr>
        <p:spPr>
          <a:xfrm>
            <a:off x="9798001" y="195213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Profiling sensor</a:t>
            </a:r>
          </a:p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data stream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A4B4C0-0159-4000-B3E2-89D072E47258}"/>
              </a:ext>
            </a:extLst>
          </p:cNvPr>
          <p:cNvSpPr txBox="1"/>
          <p:nvPr/>
        </p:nvSpPr>
        <p:spPr>
          <a:xfrm>
            <a:off x="9903799" y="238270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Pigment</a:t>
            </a:r>
          </a:p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data stream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E3EFCC-793C-44BC-9F06-79B7DEDD0275}"/>
              </a:ext>
            </a:extLst>
          </p:cNvPr>
          <p:cNvSpPr txBox="1"/>
          <p:nvPr/>
        </p:nvSpPr>
        <p:spPr>
          <a:xfrm>
            <a:off x="9903799" y="2904965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POC</a:t>
            </a:r>
          </a:p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data stream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3F595-2DB5-43AF-8930-319ED527E8D4}"/>
              </a:ext>
            </a:extLst>
          </p:cNvPr>
          <p:cNvSpPr txBox="1"/>
          <p:nvPr/>
        </p:nvSpPr>
        <p:spPr>
          <a:xfrm>
            <a:off x="9761131" y="3352871"/>
            <a:ext cx="1056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Underway sensor</a:t>
            </a:r>
          </a:p>
          <a:p>
            <a:pPr algn="ctr"/>
            <a:r>
              <a:rPr lang="en-AU" sz="1000" b="1" dirty="0">
                <a:solidFill>
                  <a:srgbClr val="754412"/>
                </a:solidFill>
                <a:latin typeface="Arial Narrow" panose="020B0606020202030204" pitchFamily="34" charset="0"/>
              </a:rPr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280684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51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Kimberlee Baldry</dc:creator>
  <cp:lastModifiedBy>Kimberlee Baldry</cp:lastModifiedBy>
  <cp:revision>1</cp:revision>
  <dcterms:created xsi:type="dcterms:W3CDTF">2021-10-12T21:17:33Z</dcterms:created>
  <dcterms:modified xsi:type="dcterms:W3CDTF">2021-10-17T21:01:09Z</dcterms:modified>
</cp:coreProperties>
</file>