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597" r:id="rId2"/>
    <p:sldId id="598" r:id="rId3"/>
    <p:sldId id="599" r:id="rId4"/>
    <p:sldId id="600" r:id="rId5"/>
    <p:sldId id="388" r:id="rId6"/>
    <p:sldId id="574" r:id="rId7"/>
    <p:sldId id="575" r:id="rId8"/>
    <p:sldId id="594" r:id="rId9"/>
    <p:sldId id="603" r:id="rId10"/>
    <p:sldId id="595" r:id="rId11"/>
    <p:sldId id="601" r:id="rId12"/>
    <p:sldId id="596" r:id="rId13"/>
    <p:sldId id="604" r:id="rId14"/>
    <p:sldId id="602" r:id="rId15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91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AF46A0-D894-49C9-987C-D7AB19FBBF55}"/>
              </a:ext>
            </a:extLst>
          </p:cNvPr>
          <p:cNvGrpSpPr/>
          <p:nvPr/>
        </p:nvGrpSpPr>
        <p:grpSpPr>
          <a:xfrm>
            <a:off x="23810" y="3866"/>
            <a:ext cx="801257" cy="897002"/>
            <a:chOff x="23810" y="3866"/>
            <a:chExt cx="801257" cy="8970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9345B99D-46A1-4B8C-9903-FD43C1298EDD}"/>
                </a:ext>
              </a:extLst>
            </p:cNvPr>
            <p:cNvSpPr/>
            <p:nvPr/>
          </p:nvSpPr>
          <p:spPr>
            <a:xfrm>
              <a:off x="23810" y="3866"/>
              <a:ext cx="800103" cy="798616"/>
            </a:xfrm>
            <a:prstGeom prst="donut">
              <a:avLst>
                <a:gd name="adj" fmla="val 1364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619DED-CCE3-45BD-A9C1-5B3475EBE66F}"/>
                </a:ext>
              </a:extLst>
            </p:cNvPr>
            <p:cNvSpPr/>
            <p:nvPr/>
          </p:nvSpPr>
          <p:spPr>
            <a:xfrm rot="19164113">
              <a:off x="652925" y="627049"/>
              <a:ext cx="172142" cy="273819"/>
            </a:xfrm>
            <a:custGeom>
              <a:avLst/>
              <a:gdLst>
                <a:gd name="connsiteX0" fmla="*/ 0 w 135168"/>
                <a:gd name="connsiteY0" fmla="*/ 22528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8" fmla="*/ 0 w 135168"/>
                <a:gd name="connsiteY8" fmla="*/ 22528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317991 h 340519"/>
                <a:gd name="connsiteX4" fmla="*/ 112640 w 135168"/>
                <a:gd name="connsiteY4" fmla="*/ 340519 h 340519"/>
                <a:gd name="connsiteX5" fmla="*/ 22528 w 135168"/>
                <a:gd name="connsiteY5" fmla="*/ 340519 h 340519"/>
                <a:gd name="connsiteX6" fmla="*/ 0 w 135168"/>
                <a:gd name="connsiteY6" fmla="*/ 317991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68" h="340519">
                  <a:moveTo>
                    <a:pt x="0" y="317991"/>
                  </a:moveTo>
                  <a:lnTo>
                    <a:pt x="22528" y="0"/>
                  </a:lnTo>
                  <a:lnTo>
                    <a:pt x="112640" y="0"/>
                  </a:lnTo>
                  <a:cubicBezTo>
                    <a:pt x="131413" y="52999"/>
                    <a:pt x="135168" y="261238"/>
                    <a:pt x="135168" y="317991"/>
                  </a:cubicBezTo>
                  <a:cubicBezTo>
                    <a:pt x="135168" y="330433"/>
                    <a:pt x="125082" y="340519"/>
                    <a:pt x="112640" y="340519"/>
                  </a:cubicBezTo>
                  <a:lnTo>
                    <a:pt x="22528" y="340519"/>
                  </a:lnTo>
                  <a:cubicBezTo>
                    <a:pt x="10086" y="340519"/>
                    <a:pt x="0" y="330433"/>
                    <a:pt x="0" y="3179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BCA369-894B-4F1F-BA17-0B3B07630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" y="147002"/>
            <a:ext cx="512064" cy="5120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25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BAG</a:t>
            </a:r>
          </a:p>
        </p:txBody>
      </p:sp>
    </p:spTree>
    <p:extLst>
      <p:ext uri="{BB962C8B-B14F-4D97-AF65-F5344CB8AC3E}">
        <p14:creationId xmlns:p14="http://schemas.microsoft.com/office/powerpoint/2010/main" val="354606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TIF</a:t>
            </a:r>
          </a:p>
        </p:txBody>
      </p:sp>
    </p:spTree>
    <p:extLst>
      <p:ext uri="{BB962C8B-B14F-4D97-AF65-F5344CB8AC3E}">
        <p14:creationId xmlns:p14="http://schemas.microsoft.com/office/powerpoint/2010/main" val="162501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S57</a:t>
            </a:r>
          </a:p>
        </p:txBody>
      </p:sp>
    </p:spTree>
    <p:extLst>
      <p:ext uri="{BB962C8B-B14F-4D97-AF65-F5344CB8AC3E}">
        <p14:creationId xmlns:p14="http://schemas.microsoft.com/office/powerpoint/2010/main" val="332502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29263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23859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425A-239D-4AEF-99B3-0ED72CE5E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6A1DC-FA33-44E0-B5E8-B969891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9613" r="47383" b="54464"/>
          <a:stretch/>
        </p:blipFill>
        <p:spPr>
          <a:xfrm rot="168386">
            <a:off x="242989" y="523040"/>
            <a:ext cx="491597" cy="302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7ED5742-F586-48C0-A0BB-11E59A1E051C}"/>
              </a:ext>
            </a:extLst>
          </p:cNvPr>
          <p:cNvGrpSpPr/>
          <p:nvPr/>
        </p:nvGrpSpPr>
        <p:grpSpPr>
          <a:xfrm>
            <a:off x="296541" y="581564"/>
            <a:ext cx="493564" cy="226340"/>
            <a:chOff x="296541" y="581564"/>
            <a:chExt cx="493564" cy="226340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A87E2C4-FF18-4023-B8A9-DF28CE5FF3CE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283EAEA-4516-4066-838C-8C818E8791BE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42C83-77BC-47F8-881F-576753274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5720"/>
            <a:ext cx="822960" cy="8229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Block Arc 5">
            <a:extLst>
              <a:ext uri="{FF2B5EF4-FFF2-40B4-BE49-F238E27FC236}">
                <a16:creationId xmlns:a16="http://schemas.microsoft.com/office/drawing/2014/main" id="{75892D25-2CFA-4B3C-A800-BB99E4BD2168}"/>
              </a:ext>
            </a:extLst>
          </p:cNvPr>
          <p:cNvSpPr>
            <a:spLocks noChangeAspect="1"/>
          </p:cNvSpPr>
          <p:nvPr/>
        </p:nvSpPr>
        <p:spPr>
          <a:xfrm rot="19537613">
            <a:off x="319273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1F2B1A0A-36EF-486F-8C89-420E67047745}"/>
              </a:ext>
            </a:extLst>
          </p:cNvPr>
          <p:cNvSpPr>
            <a:spLocks noChangeAspect="1"/>
          </p:cNvSpPr>
          <p:nvPr/>
        </p:nvSpPr>
        <p:spPr>
          <a:xfrm rot="2062387" flipH="1">
            <a:off x="454204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BFD42-347F-4F5D-8CD9-D851749A4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1430">
            <a:off x="-2442" y="7378"/>
            <a:ext cx="928533" cy="91607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A28B5B-FB8D-4C31-80C2-5AF65313DE78}"/>
              </a:ext>
            </a:extLst>
          </p:cNvPr>
          <p:cNvGrpSpPr>
            <a:grpSpLocks noChangeAspect="1"/>
          </p:cNvGrpSpPr>
          <p:nvPr/>
        </p:nvGrpSpPr>
        <p:grpSpPr>
          <a:xfrm>
            <a:off x="311150" y="274643"/>
            <a:ext cx="351004" cy="219075"/>
            <a:chOff x="296541" y="581564"/>
            <a:chExt cx="493564" cy="226340"/>
          </a:xfrm>
          <a:solidFill>
            <a:schemeClr val="bg1"/>
          </a:solidFill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90B9DE2-EFEE-44C1-A9F6-E8F0B28781B7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13BD152-0609-4DB2-8D57-048D8D2A2845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8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CSAR</a:t>
            </a:r>
          </a:p>
        </p:txBody>
      </p:sp>
    </p:spTree>
    <p:extLst>
      <p:ext uri="{BB962C8B-B14F-4D97-AF65-F5344CB8AC3E}">
        <p14:creationId xmlns:p14="http://schemas.microsoft.com/office/powerpoint/2010/main" val="181329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09077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17</Words>
  <Application>Microsoft Office PowerPoint</Application>
  <PresentationFormat>Custom</PresentationFormat>
  <Paragraphs>17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Bitstream Vera Sans Mono</vt:lpstr>
      <vt:lpstr>Calibri</vt:lpstr>
      <vt:lpstr>Calibri Light</vt:lpstr>
      <vt:lpstr>DejaVu Sans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144</cp:revision>
  <dcterms:created xsi:type="dcterms:W3CDTF">2017-10-16T16:11:20Z</dcterms:created>
  <dcterms:modified xsi:type="dcterms:W3CDTF">2019-07-05T05:29:20Z</dcterms:modified>
</cp:coreProperties>
</file>