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597" r:id="rId2"/>
    <p:sldId id="598" r:id="rId3"/>
    <p:sldId id="599" r:id="rId4"/>
    <p:sldId id="600" r:id="rId5"/>
    <p:sldId id="388" r:id="rId6"/>
    <p:sldId id="574" r:id="rId7"/>
    <p:sldId id="575" r:id="rId8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052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E23A-BB01-46B4-BDD6-2DE3EFA83C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50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0AF46A0-D894-49C9-987C-D7AB19FBBF55}"/>
              </a:ext>
            </a:extLst>
          </p:cNvPr>
          <p:cNvGrpSpPr/>
          <p:nvPr/>
        </p:nvGrpSpPr>
        <p:grpSpPr>
          <a:xfrm>
            <a:off x="23810" y="3866"/>
            <a:ext cx="801257" cy="897002"/>
            <a:chOff x="23810" y="3866"/>
            <a:chExt cx="801257" cy="897002"/>
          </a:xfrm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" name="Circle: Hollow 19">
              <a:extLst>
                <a:ext uri="{FF2B5EF4-FFF2-40B4-BE49-F238E27FC236}">
                  <a16:creationId xmlns:a16="http://schemas.microsoft.com/office/drawing/2014/main" id="{9345B99D-46A1-4B8C-9903-FD43C1298EDD}"/>
                </a:ext>
              </a:extLst>
            </p:cNvPr>
            <p:cNvSpPr/>
            <p:nvPr/>
          </p:nvSpPr>
          <p:spPr>
            <a:xfrm>
              <a:off x="23810" y="3866"/>
              <a:ext cx="800103" cy="798616"/>
            </a:xfrm>
            <a:prstGeom prst="donut">
              <a:avLst>
                <a:gd name="adj" fmla="val 13645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7619DED-CCE3-45BD-A9C1-5B3475EBE66F}"/>
                </a:ext>
              </a:extLst>
            </p:cNvPr>
            <p:cNvSpPr/>
            <p:nvPr/>
          </p:nvSpPr>
          <p:spPr>
            <a:xfrm rot="19164113">
              <a:off x="652925" y="627049"/>
              <a:ext cx="172142" cy="273819"/>
            </a:xfrm>
            <a:custGeom>
              <a:avLst/>
              <a:gdLst>
                <a:gd name="connsiteX0" fmla="*/ 0 w 135168"/>
                <a:gd name="connsiteY0" fmla="*/ 22528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8" fmla="*/ 0 w 135168"/>
                <a:gd name="connsiteY8" fmla="*/ 22528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22528 h 340519"/>
                <a:gd name="connsiteX4" fmla="*/ 135168 w 135168"/>
                <a:gd name="connsiteY4" fmla="*/ 317991 h 340519"/>
                <a:gd name="connsiteX5" fmla="*/ 112640 w 135168"/>
                <a:gd name="connsiteY5" fmla="*/ 340519 h 340519"/>
                <a:gd name="connsiteX6" fmla="*/ 22528 w 135168"/>
                <a:gd name="connsiteY6" fmla="*/ 340519 h 340519"/>
                <a:gd name="connsiteX7" fmla="*/ 0 w 135168"/>
                <a:gd name="connsiteY7" fmla="*/ 317991 h 340519"/>
                <a:gd name="connsiteX0" fmla="*/ 0 w 135168"/>
                <a:gd name="connsiteY0" fmla="*/ 317991 h 340519"/>
                <a:gd name="connsiteX1" fmla="*/ 22528 w 135168"/>
                <a:gd name="connsiteY1" fmla="*/ 0 h 340519"/>
                <a:gd name="connsiteX2" fmla="*/ 112640 w 135168"/>
                <a:gd name="connsiteY2" fmla="*/ 0 h 340519"/>
                <a:gd name="connsiteX3" fmla="*/ 135168 w 135168"/>
                <a:gd name="connsiteY3" fmla="*/ 317991 h 340519"/>
                <a:gd name="connsiteX4" fmla="*/ 112640 w 135168"/>
                <a:gd name="connsiteY4" fmla="*/ 340519 h 340519"/>
                <a:gd name="connsiteX5" fmla="*/ 22528 w 135168"/>
                <a:gd name="connsiteY5" fmla="*/ 340519 h 340519"/>
                <a:gd name="connsiteX6" fmla="*/ 0 w 135168"/>
                <a:gd name="connsiteY6" fmla="*/ 317991 h 3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168" h="340519">
                  <a:moveTo>
                    <a:pt x="0" y="317991"/>
                  </a:moveTo>
                  <a:lnTo>
                    <a:pt x="22528" y="0"/>
                  </a:lnTo>
                  <a:lnTo>
                    <a:pt x="112640" y="0"/>
                  </a:lnTo>
                  <a:cubicBezTo>
                    <a:pt x="131413" y="52999"/>
                    <a:pt x="135168" y="261238"/>
                    <a:pt x="135168" y="317991"/>
                  </a:cubicBezTo>
                  <a:cubicBezTo>
                    <a:pt x="135168" y="330433"/>
                    <a:pt x="125082" y="340519"/>
                    <a:pt x="112640" y="340519"/>
                  </a:cubicBezTo>
                  <a:lnTo>
                    <a:pt x="22528" y="340519"/>
                  </a:lnTo>
                  <a:cubicBezTo>
                    <a:pt x="10086" y="340519"/>
                    <a:pt x="0" y="330433"/>
                    <a:pt x="0" y="317991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6BCA369-894B-4F1F-BA17-0B3B076304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46" y="147002"/>
            <a:ext cx="512064" cy="512064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06725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4425A-239D-4AEF-99B3-0ED72CE5E4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06A1DC-FA33-44E0-B5E8-B9698917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29613" r="47383" b="54464"/>
          <a:stretch/>
        </p:blipFill>
        <p:spPr>
          <a:xfrm rot="168386">
            <a:off x="242989" y="523040"/>
            <a:ext cx="491597" cy="3021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7ED5742-F586-48C0-A0BB-11E59A1E051C}"/>
              </a:ext>
            </a:extLst>
          </p:cNvPr>
          <p:cNvGrpSpPr/>
          <p:nvPr/>
        </p:nvGrpSpPr>
        <p:grpSpPr>
          <a:xfrm>
            <a:off x="296541" y="581564"/>
            <a:ext cx="493564" cy="226340"/>
            <a:chOff x="296541" y="581564"/>
            <a:chExt cx="493564" cy="226340"/>
          </a:xfrm>
        </p:grpSpPr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3A87E2C4-FF18-4023-B8A9-DF28CE5FF3CE}"/>
                </a:ext>
              </a:extLst>
            </p:cNvPr>
            <p:cNvSpPr/>
            <p:nvPr/>
          </p:nvSpPr>
          <p:spPr>
            <a:xfrm rot="19405270">
              <a:off x="296541" y="581564"/>
              <a:ext cx="96715" cy="226340"/>
            </a:xfrm>
            <a:prstGeom prst="trapezoid">
              <a:avLst>
                <a:gd name="adj" fmla="val 282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283EAEA-4516-4066-838C-8C818E8791BE}"/>
                </a:ext>
              </a:extLst>
            </p:cNvPr>
            <p:cNvSpPr/>
            <p:nvPr/>
          </p:nvSpPr>
          <p:spPr>
            <a:xfrm rot="3525951">
              <a:off x="504913" y="447451"/>
              <a:ext cx="110165" cy="460218"/>
            </a:xfrm>
            <a:prstGeom prst="trapezoid">
              <a:avLst>
                <a:gd name="adj" fmla="val 3426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494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242C83-77BC-47F8-881F-576753274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" y="45720"/>
            <a:ext cx="822960" cy="822960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6" name="Block Arc 5">
            <a:extLst>
              <a:ext uri="{FF2B5EF4-FFF2-40B4-BE49-F238E27FC236}">
                <a16:creationId xmlns:a16="http://schemas.microsoft.com/office/drawing/2014/main" id="{75892D25-2CFA-4B3C-A800-BB99E4BD2168}"/>
              </a:ext>
            </a:extLst>
          </p:cNvPr>
          <p:cNvSpPr>
            <a:spLocks noChangeAspect="1"/>
          </p:cNvSpPr>
          <p:nvPr/>
        </p:nvSpPr>
        <p:spPr>
          <a:xfrm rot="19537613">
            <a:off x="319273" y="426300"/>
            <a:ext cx="137160" cy="137160"/>
          </a:xfrm>
          <a:prstGeom prst="blockArc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1F2B1A0A-36EF-486F-8C89-420E67047745}"/>
              </a:ext>
            </a:extLst>
          </p:cNvPr>
          <p:cNvSpPr>
            <a:spLocks noChangeAspect="1"/>
          </p:cNvSpPr>
          <p:nvPr/>
        </p:nvSpPr>
        <p:spPr>
          <a:xfrm rot="2062387" flipH="1">
            <a:off x="454204" y="426300"/>
            <a:ext cx="137160" cy="137160"/>
          </a:xfrm>
          <a:prstGeom prst="blockArc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50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BFD42-347F-4F5D-8CD9-D851749A4A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1430">
            <a:off x="-2442" y="7378"/>
            <a:ext cx="928533" cy="916071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2A28B5B-FB8D-4C31-80C2-5AF65313DE78}"/>
              </a:ext>
            </a:extLst>
          </p:cNvPr>
          <p:cNvGrpSpPr>
            <a:grpSpLocks noChangeAspect="1"/>
          </p:cNvGrpSpPr>
          <p:nvPr/>
        </p:nvGrpSpPr>
        <p:grpSpPr>
          <a:xfrm>
            <a:off x="311150" y="274643"/>
            <a:ext cx="351004" cy="219075"/>
            <a:chOff x="296541" y="581564"/>
            <a:chExt cx="493564" cy="226340"/>
          </a:xfrm>
          <a:solidFill>
            <a:schemeClr val="bg1"/>
          </a:solidFill>
        </p:grpSpPr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090B9DE2-EFEE-44C1-A9F6-E8F0B28781B7}"/>
                </a:ext>
              </a:extLst>
            </p:cNvPr>
            <p:cNvSpPr/>
            <p:nvPr/>
          </p:nvSpPr>
          <p:spPr>
            <a:xfrm rot="19405270">
              <a:off x="296541" y="581564"/>
              <a:ext cx="96715" cy="226340"/>
            </a:xfrm>
            <a:prstGeom prst="trapezoid">
              <a:avLst>
                <a:gd name="adj" fmla="val 282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813BD152-0609-4DB2-8D57-048D8D2A2845}"/>
                </a:ext>
              </a:extLst>
            </p:cNvPr>
            <p:cNvSpPr/>
            <p:nvPr/>
          </p:nvSpPr>
          <p:spPr>
            <a:xfrm rot="3525951">
              <a:off x="504913" y="447451"/>
              <a:ext cx="110165" cy="460218"/>
            </a:xfrm>
            <a:prstGeom prst="trapezoid">
              <a:avLst>
                <a:gd name="adj" fmla="val 3426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385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3</Words>
  <Application>Microsoft Office PowerPoint</Application>
  <PresentationFormat>Custom</PresentationFormat>
  <Paragraphs>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142</cp:revision>
  <dcterms:created xsi:type="dcterms:W3CDTF">2017-10-16T16:11:20Z</dcterms:created>
  <dcterms:modified xsi:type="dcterms:W3CDTF">2019-07-04T04:31:16Z</dcterms:modified>
</cp:coreProperties>
</file>