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597" r:id="rId2"/>
    <p:sldId id="598" r:id="rId3"/>
    <p:sldId id="388" r:id="rId4"/>
    <p:sldId id="574" r:id="rId5"/>
    <p:sldId id="575" r:id="rId6"/>
  </p:sldIdLst>
  <p:sldSz cx="914400" cy="914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5E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55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4908" y="1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3FD435-C119-4590-9D53-7CAF83F19020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CE23A-BB01-46B4-BDD6-2DE3EFA83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22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52339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1pPr>
    <a:lvl2pPr marL="76170" algn="l" defTabSz="152339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2pPr>
    <a:lvl3pPr marL="152339" algn="l" defTabSz="152339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3pPr>
    <a:lvl4pPr marL="228509" algn="l" defTabSz="152339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4pPr>
    <a:lvl5pPr marL="304678" algn="l" defTabSz="152339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5pPr>
    <a:lvl6pPr marL="380848" algn="l" defTabSz="152339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6pPr>
    <a:lvl7pPr marL="457017" algn="l" defTabSz="152339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7pPr>
    <a:lvl8pPr marL="533187" algn="l" defTabSz="152339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8pPr>
    <a:lvl9pPr marL="609356" algn="l" defTabSz="152339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CE23A-BB01-46B4-BDD6-2DE3EFA83C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50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" y="149648"/>
            <a:ext cx="777240" cy="318347"/>
          </a:xfrm>
        </p:spPr>
        <p:txBody>
          <a:bodyPr anchor="b"/>
          <a:lstStyle>
            <a:lvl1pPr algn="ctr">
              <a:defRPr sz="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" y="480272"/>
            <a:ext cx="685800" cy="220768"/>
          </a:xfrm>
        </p:spPr>
        <p:txBody>
          <a:bodyPr/>
          <a:lstStyle>
            <a:lvl1pPr marL="0" indent="0" algn="ctr">
              <a:buNone/>
              <a:defRPr sz="240"/>
            </a:lvl1pPr>
            <a:lvl2pPr marL="45720" indent="0" algn="ctr">
              <a:buNone/>
              <a:defRPr sz="200"/>
            </a:lvl2pPr>
            <a:lvl3pPr marL="91440" indent="0" algn="ctr">
              <a:buNone/>
              <a:defRPr sz="180"/>
            </a:lvl3pPr>
            <a:lvl4pPr marL="137160" indent="0" algn="ctr">
              <a:buNone/>
              <a:defRPr sz="160"/>
            </a:lvl4pPr>
            <a:lvl5pPr marL="182880" indent="0" algn="ctr">
              <a:buNone/>
              <a:defRPr sz="160"/>
            </a:lvl5pPr>
            <a:lvl6pPr marL="228600" indent="0" algn="ctr">
              <a:buNone/>
              <a:defRPr sz="160"/>
            </a:lvl6pPr>
            <a:lvl7pPr marL="274320" indent="0" algn="ctr">
              <a:buNone/>
              <a:defRPr sz="160"/>
            </a:lvl7pPr>
            <a:lvl8pPr marL="320040" indent="0" algn="ctr">
              <a:buNone/>
              <a:defRPr sz="160"/>
            </a:lvl8pPr>
            <a:lvl9pPr marL="365760" indent="0" algn="ctr">
              <a:buNone/>
              <a:defRPr sz="1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744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07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" y="48683"/>
            <a:ext cx="197168" cy="774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" y="48683"/>
            <a:ext cx="580073" cy="77491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41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3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9" y="227965"/>
            <a:ext cx="788670" cy="380365"/>
          </a:xfrm>
        </p:spPr>
        <p:txBody>
          <a:bodyPr anchor="b"/>
          <a:lstStyle>
            <a:lvl1pPr>
              <a:defRPr sz="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9" y="611929"/>
            <a:ext cx="788670" cy="200025"/>
          </a:xfrm>
        </p:spPr>
        <p:txBody>
          <a:bodyPr/>
          <a:lstStyle>
            <a:lvl1pPr marL="0" indent="0">
              <a:buNone/>
              <a:defRPr sz="240">
                <a:solidFill>
                  <a:schemeClr val="tx1"/>
                </a:solidFill>
              </a:defRPr>
            </a:lvl1pPr>
            <a:lvl2pPr marL="45720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2pPr>
            <a:lvl3pPr marL="91440" indent="0">
              <a:buNone/>
              <a:defRPr sz="180">
                <a:solidFill>
                  <a:schemeClr val="tx1">
                    <a:tint val="75000"/>
                  </a:schemeClr>
                </a:solidFill>
              </a:defRPr>
            </a:lvl3pPr>
            <a:lvl4pPr marL="13716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4pPr>
            <a:lvl5pPr marL="18288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5pPr>
            <a:lvl6pPr marL="22860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6pPr>
            <a:lvl7pPr marL="27432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7pPr>
            <a:lvl8pPr marL="32004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8pPr>
            <a:lvl9pPr marL="36576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585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" y="243417"/>
            <a:ext cx="388620" cy="5801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" y="243417"/>
            <a:ext cx="388620" cy="5801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60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" y="48683"/>
            <a:ext cx="788670" cy="176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" y="224155"/>
            <a:ext cx="386834" cy="109855"/>
          </a:xfrm>
        </p:spPr>
        <p:txBody>
          <a:bodyPr anchor="b"/>
          <a:lstStyle>
            <a:lvl1pPr marL="0" indent="0">
              <a:buNone/>
              <a:defRPr sz="240" b="1"/>
            </a:lvl1pPr>
            <a:lvl2pPr marL="45720" indent="0">
              <a:buNone/>
              <a:defRPr sz="200" b="1"/>
            </a:lvl2pPr>
            <a:lvl3pPr marL="91440" indent="0">
              <a:buNone/>
              <a:defRPr sz="180" b="1"/>
            </a:lvl3pPr>
            <a:lvl4pPr marL="137160" indent="0">
              <a:buNone/>
              <a:defRPr sz="160" b="1"/>
            </a:lvl4pPr>
            <a:lvl5pPr marL="182880" indent="0">
              <a:buNone/>
              <a:defRPr sz="160" b="1"/>
            </a:lvl5pPr>
            <a:lvl6pPr marL="228600" indent="0">
              <a:buNone/>
              <a:defRPr sz="160" b="1"/>
            </a:lvl6pPr>
            <a:lvl7pPr marL="274320" indent="0">
              <a:buNone/>
              <a:defRPr sz="160" b="1"/>
            </a:lvl7pPr>
            <a:lvl8pPr marL="320040" indent="0">
              <a:buNone/>
              <a:defRPr sz="160" b="1"/>
            </a:lvl8pPr>
            <a:lvl9pPr marL="365760" indent="0">
              <a:buNone/>
              <a:defRPr sz="1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" y="334010"/>
            <a:ext cx="386834" cy="4912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" y="224155"/>
            <a:ext cx="388739" cy="109855"/>
          </a:xfrm>
        </p:spPr>
        <p:txBody>
          <a:bodyPr anchor="b"/>
          <a:lstStyle>
            <a:lvl1pPr marL="0" indent="0">
              <a:buNone/>
              <a:defRPr sz="240" b="1"/>
            </a:lvl1pPr>
            <a:lvl2pPr marL="45720" indent="0">
              <a:buNone/>
              <a:defRPr sz="200" b="1"/>
            </a:lvl2pPr>
            <a:lvl3pPr marL="91440" indent="0">
              <a:buNone/>
              <a:defRPr sz="180" b="1"/>
            </a:lvl3pPr>
            <a:lvl4pPr marL="137160" indent="0">
              <a:buNone/>
              <a:defRPr sz="160" b="1"/>
            </a:lvl4pPr>
            <a:lvl5pPr marL="182880" indent="0">
              <a:buNone/>
              <a:defRPr sz="160" b="1"/>
            </a:lvl5pPr>
            <a:lvl6pPr marL="228600" indent="0">
              <a:buNone/>
              <a:defRPr sz="160" b="1"/>
            </a:lvl6pPr>
            <a:lvl7pPr marL="274320" indent="0">
              <a:buNone/>
              <a:defRPr sz="160" b="1"/>
            </a:lvl7pPr>
            <a:lvl8pPr marL="320040" indent="0">
              <a:buNone/>
              <a:defRPr sz="160" b="1"/>
            </a:lvl8pPr>
            <a:lvl9pPr marL="365760" indent="0">
              <a:buNone/>
              <a:defRPr sz="1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" y="334010"/>
            <a:ext cx="388739" cy="4912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142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5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4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" y="60960"/>
            <a:ext cx="294918" cy="213360"/>
          </a:xfrm>
        </p:spPr>
        <p:txBody>
          <a:bodyPr anchor="b"/>
          <a:lstStyle>
            <a:lvl1pPr>
              <a:defRPr sz="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" y="131657"/>
            <a:ext cx="462915" cy="649817"/>
          </a:xfrm>
        </p:spPr>
        <p:txBody>
          <a:bodyPr/>
          <a:lstStyle>
            <a:lvl1pPr>
              <a:defRPr sz="320"/>
            </a:lvl1pPr>
            <a:lvl2pPr>
              <a:defRPr sz="280"/>
            </a:lvl2pPr>
            <a:lvl3pPr>
              <a:defRPr sz="24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" y="274320"/>
            <a:ext cx="294918" cy="508212"/>
          </a:xfrm>
        </p:spPr>
        <p:txBody>
          <a:bodyPr/>
          <a:lstStyle>
            <a:lvl1pPr marL="0" indent="0">
              <a:buNone/>
              <a:defRPr sz="160"/>
            </a:lvl1pPr>
            <a:lvl2pPr marL="45720" indent="0">
              <a:buNone/>
              <a:defRPr sz="140"/>
            </a:lvl2pPr>
            <a:lvl3pPr marL="91440" indent="0">
              <a:buNone/>
              <a:defRPr sz="120"/>
            </a:lvl3pPr>
            <a:lvl4pPr marL="137160" indent="0">
              <a:buNone/>
              <a:defRPr sz="100"/>
            </a:lvl4pPr>
            <a:lvl5pPr marL="182880" indent="0">
              <a:buNone/>
              <a:defRPr sz="100"/>
            </a:lvl5pPr>
            <a:lvl6pPr marL="228600" indent="0">
              <a:buNone/>
              <a:defRPr sz="100"/>
            </a:lvl6pPr>
            <a:lvl7pPr marL="274320" indent="0">
              <a:buNone/>
              <a:defRPr sz="100"/>
            </a:lvl7pPr>
            <a:lvl8pPr marL="320040" indent="0">
              <a:buNone/>
              <a:defRPr sz="100"/>
            </a:lvl8pPr>
            <a:lvl9pPr marL="365760" indent="0">
              <a:buNone/>
              <a:defRPr sz="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36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" y="60960"/>
            <a:ext cx="294918" cy="213360"/>
          </a:xfrm>
        </p:spPr>
        <p:txBody>
          <a:bodyPr anchor="b"/>
          <a:lstStyle>
            <a:lvl1pPr>
              <a:defRPr sz="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" y="131657"/>
            <a:ext cx="462915" cy="649817"/>
          </a:xfrm>
        </p:spPr>
        <p:txBody>
          <a:bodyPr anchor="t"/>
          <a:lstStyle>
            <a:lvl1pPr marL="0" indent="0">
              <a:buNone/>
              <a:defRPr sz="320"/>
            </a:lvl1pPr>
            <a:lvl2pPr marL="45720" indent="0">
              <a:buNone/>
              <a:defRPr sz="280"/>
            </a:lvl2pPr>
            <a:lvl3pPr marL="91440" indent="0">
              <a:buNone/>
              <a:defRPr sz="240"/>
            </a:lvl3pPr>
            <a:lvl4pPr marL="137160" indent="0">
              <a:buNone/>
              <a:defRPr sz="200"/>
            </a:lvl4pPr>
            <a:lvl5pPr marL="182880" indent="0">
              <a:buNone/>
              <a:defRPr sz="200"/>
            </a:lvl5pPr>
            <a:lvl6pPr marL="228600" indent="0">
              <a:buNone/>
              <a:defRPr sz="200"/>
            </a:lvl6pPr>
            <a:lvl7pPr marL="274320" indent="0">
              <a:buNone/>
              <a:defRPr sz="200"/>
            </a:lvl7pPr>
            <a:lvl8pPr marL="320040" indent="0">
              <a:buNone/>
              <a:defRPr sz="200"/>
            </a:lvl8pPr>
            <a:lvl9pPr marL="365760" indent="0">
              <a:buNone/>
              <a:defRPr sz="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" y="274320"/>
            <a:ext cx="294918" cy="508212"/>
          </a:xfrm>
        </p:spPr>
        <p:txBody>
          <a:bodyPr/>
          <a:lstStyle>
            <a:lvl1pPr marL="0" indent="0">
              <a:buNone/>
              <a:defRPr sz="160"/>
            </a:lvl1pPr>
            <a:lvl2pPr marL="45720" indent="0">
              <a:buNone/>
              <a:defRPr sz="140"/>
            </a:lvl2pPr>
            <a:lvl3pPr marL="91440" indent="0">
              <a:buNone/>
              <a:defRPr sz="120"/>
            </a:lvl3pPr>
            <a:lvl4pPr marL="137160" indent="0">
              <a:buNone/>
              <a:defRPr sz="100"/>
            </a:lvl4pPr>
            <a:lvl5pPr marL="182880" indent="0">
              <a:buNone/>
              <a:defRPr sz="100"/>
            </a:lvl5pPr>
            <a:lvl6pPr marL="228600" indent="0">
              <a:buNone/>
              <a:defRPr sz="100"/>
            </a:lvl6pPr>
            <a:lvl7pPr marL="274320" indent="0">
              <a:buNone/>
              <a:defRPr sz="100"/>
            </a:lvl7pPr>
            <a:lvl8pPr marL="320040" indent="0">
              <a:buNone/>
              <a:defRPr sz="100"/>
            </a:lvl8pPr>
            <a:lvl9pPr marL="365760" indent="0">
              <a:buNone/>
              <a:defRPr sz="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65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" y="48683"/>
            <a:ext cx="788670" cy="17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" y="243417"/>
            <a:ext cx="788670" cy="580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" y="847514"/>
            <a:ext cx="20574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6FE55-24A0-4405-87BA-F203EB2AA98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" y="847514"/>
            <a:ext cx="30861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" y="847514"/>
            <a:ext cx="20574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69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" rtl="0" eaLnBrk="1" latinLnBrk="0" hangingPunct="1">
        <a:lnSpc>
          <a:spcPct val="90000"/>
        </a:lnSpc>
        <a:spcBef>
          <a:spcPct val="0"/>
        </a:spcBef>
        <a:buNone/>
        <a:defRPr sz="4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" indent="-22860" algn="l" defTabSz="9144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28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0AF46A0-D894-49C9-987C-D7AB19FBBF55}"/>
              </a:ext>
            </a:extLst>
          </p:cNvPr>
          <p:cNvGrpSpPr/>
          <p:nvPr/>
        </p:nvGrpSpPr>
        <p:grpSpPr>
          <a:xfrm>
            <a:off x="23810" y="3866"/>
            <a:ext cx="801257" cy="897002"/>
            <a:chOff x="23810" y="3866"/>
            <a:chExt cx="801257" cy="897002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20" name="Circle: Hollow 19">
              <a:extLst>
                <a:ext uri="{FF2B5EF4-FFF2-40B4-BE49-F238E27FC236}">
                  <a16:creationId xmlns:a16="http://schemas.microsoft.com/office/drawing/2014/main" id="{9345B99D-46A1-4B8C-9903-FD43C1298EDD}"/>
                </a:ext>
              </a:extLst>
            </p:cNvPr>
            <p:cNvSpPr/>
            <p:nvPr/>
          </p:nvSpPr>
          <p:spPr>
            <a:xfrm>
              <a:off x="23810" y="3866"/>
              <a:ext cx="800103" cy="798616"/>
            </a:xfrm>
            <a:prstGeom prst="donut">
              <a:avLst>
                <a:gd name="adj" fmla="val 13645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/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A7619DED-CCE3-45BD-A9C1-5B3475EBE66F}"/>
                </a:ext>
              </a:extLst>
            </p:cNvPr>
            <p:cNvSpPr/>
            <p:nvPr/>
          </p:nvSpPr>
          <p:spPr>
            <a:xfrm rot="19164113">
              <a:off x="652925" y="627049"/>
              <a:ext cx="172142" cy="273819"/>
            </a:xfrm>
            <a:custGeom>
              <a:avLst/>
              <a:gdLst>
                <a:gd name="connsiteX0" fmla="*/ 0 w 135168"/>
                <a:gd name="connsiteY0" fmla="*/ 22528 h 340519"/>
                <a:gd name="connsiteX1" fmla="*/ 22528 w 135168"/>
                <a:gd name="connsiteY1" fmla="*/ 0 h 340519"/>
                <a:gd name="connsiteX2" fmla="*/ 112640 w 135168"/>
                <a:gd name="connsiteY2" fmla="*/ 0 h 340519"/>
                <a:gd name="connsiteX3" fmla="*/ 135168 w 135168"/>
                <a:gd name="connsiteY3" fmla="*/ 22528 h 340519"/>
                <a:gd name="connsiteX4" fmla="*/ 135168 w 135168"/>
                <a:gd name="connsiteY4" fmla="*/ 317991 h 340519"/>
                <a:gd name="connsiteX5" fmla="*/ 112640 w 135168"/>
                <a:gd name="connsiteY5" fmla="*/ 340519 h 340519"/>
                <a:gd name="connsiteX6" fmla="*/ 22528 w 135168"/>
                <a:gd name="connsiteY6" fmla="*/ 340519 h 340519"/>
                <a:gd name="connsiteX7" fmla="*/ 0 w 135168"/>
                <a:gd name="connsiteY7" fmla="*/ 317991 h 340519"/>
                <a:gd name="connsiteX8" fmla="*/ 0 w 135168"/>
                <a:gd name="connsiteY8" fmla="*/ 22528 h 340519"/>
                <a:gd name="connsiteX0" fmla="*/ 0 w 135168"/>
                <a:gd name="connsiteY0" fmla="*/ 317991 h 340519"/>
                <a:gd name="connsiteX1" fmla="*/ 22528 w 135168"/>
                <a:gd name="connsiteY1" fmla="*/ 0 h 340519"/>
                <a:gd name="connsiteX2" fmla="*/ 112640 w 135168"/>
                <a:gd name="connsiteY2" fmla="*/ 0 h 340519"/>
                <a:gd name="connsiteX3" fmla="*/ 135168 w 135168"/>
                <a:gd name="connsiteY3" fmla="*/ 22528 h 340519"/>
                <a:gd name="connsiteX4" fmla="*/ 135168 w 135168"/>
                <a:gd name="connsiteY4" fmla="*/ 317991 h 340519"/>
                <a:gd name="connsiteX5" fmla="*/ 112640 w 135168"/>
                <a:gd name="connsiteY5" fmla="*/ 340519 h 340519"/>
                <a:gd name="connsiteX6" fmla="*/ 22528 w 135168"/>
                <a:gd name="connsiteY6" fmla="*/ 340519 h 340519"/>
                <a:gd name="connsiteX7" fmla="*/ 0 w 135168"/>
                <a:gd name="connsiteY7" fmla="*/ 317991 h 340519"/>
                <a:gd name="connsiteX0" fmla="*/ 0 w 135168"/>
                <a:gd name="connsiteY0" fmla="*/ 317991 h 340519"/>
                <a:gd name="connsiteX1" fmla="*/ 22528 w 135168"/>
                <a:gd name="connsiteY1" fmla="*/ 0 h 340519"/>
                <a:gd name="connsiteX2" fmla="*/ 112640 w 135168"/>
                <a:gd name="connsiteY2" fmla="*/ 0 h 340519"/>
                <a:gd name="connsiteX3" fmla="*/ 135168 w 135168"/>
                <a:gd name="connsiteY3" fmla="*/ 317991 h 340519"/>
                <a:gd name="connsiteX4" fmla="*/ 112640 w 135168"/>
                <a:gd name="connsiteY4" fmla="*/ 340519 h 340519"/>
                <a:gd name="connsiteX5" fmla="*/ 22528 w 135168"/>
                <a:gd name="connsiteY5" fmla="*/ 340519 h 340519"/>
                <a:gd name="connsiteX6" fmla="*/ 0 w 135168"/>
                <a:gd name="connsiteY6" fmla="*/ 317991 h 340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5168" h="340519">
                  <a:moveTo>
                    <a:pt x="0" y="317991"/>
                  </a:moveTo>
                  <a:lnTo>
                    <a:pt x="22528" y="0"/>
                  </a:lnTo>
                  <a:lnTo>
                    <a:pt x="112640" y="0"/>
                  </a:lnTo>
                  <a:cubicBezTo>
                    <a:pt x="131413" y="52999"/>
                    <a:pt x="135168" y="261238"/>
                    <a:pt x="135168" y="317991"/>
                  </a:cubicBezTo>
                  <a:cubicBezTo>
                    <a:pt x="135168" y="330433"/>
                    <a:pt x="125082" y="340519"/>
                    <a:pt x="112640" y="340519"/>
                  </a:cubicBezTo>
                  <a:lnTo>
                    <a:pt x="22528" y="340519"/>
                  </a:lnTo>
                  <a:cubicBezTo>
                    <a:pt x="10086" y="340519"/>
                    <a:pt x="0" y="330433"/>
                    <a:pt x="0" y="317991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ffectLst/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F6BCA369-894B-4F1F-BA17-0B3B076304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46" y="147002"/>
            <a:ext cx="512064" cy="512064"/>
          </a:xfrm>
          <a:prstGeom prst="rect">
            <a:avLst/>
          </a:prstGeom>
          <a:effectLst>
            <a:innerShdw blurRad="63500" dist="508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3067253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64425A-239D-4AEF-99B3-0ED72CE5E4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306A1DC-FA33-44E0-B5E8-B96989174E4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14" t="29613" r="47383" b="54464"/>
          <a:stretch/>
        </p:blipFill>
        <p:spPr>
          <a:xfrm rot="168386">
            <a:off x="242989" y="523040"/>
            <a:ext cx="491597" cy="302180"/>
          </a:xfrm>
          <a:prstGeom prst="rect">
            <a:avLst/>
          </a:prstGeom>
        </p:spPr>
      </p:pic>
      <p:sp>
        <p:nvSpPr>
          <p:cNvPr id="7" name="Trapezoid 6">
            <a:extLst>
              <a:ext uri="{FF2B5EF4-FFF2-40B4-BE49-F238E27FC236}">
                <a16:creationId xmlns:a16="http://schemas.microsoft.com/office/drawing/2014/main" id="{3A87E2C4-FF18-4023-B8A9-DF28CE5FF3CE}"/>
              </a:ext>
            </a:extLst>
          </p:cNvPr>
          <p:cNvSpPr/>
          <p:nvPr/>
        </p:nvSpPr>
        <p:spPr>
          <a:xfrm rot="19405270">
            <a:off x="296541" y="581564"/>
            <a:ext cx="96715" cy="226340"/>
          </a:xfrm>
          <a:prstGeom prst="trapezoid">
            <a:avLst>
              <a:gd name="adj" fmla="val 2829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F283EAEA-4516-4066-838C-8C818E8791BE}"/>
              </a:ext>
            </a:extLst>
          </p:cNvPr>
          <p:cNvSpPr/>
          <p:nvPr/>
        </p:nvSpPr>
        <p:spPr>
          <a:xfrm rot="3525951">
            <a:off x="504913" y="447451"/>
            <a:ext cx="110165" cy="460218"/>
          </a:xfrm>
          <a:prstGeom prst="trapezoid">
            <a:avLst>
              <a:gd name="adj" fmla="val 3426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43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0584" y="100584"/>
            <a:ext cx="713232" cy="71323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harsh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 prstMaterial="matte">
              <a:bevelT w="63500" h="12700" prst="coolSlant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1" b="1" dirty="0" err="1">
                <a:ln/>
                <a:solidFill>
                  <a:schemeClr val="accent1">
                    <a:lumMod val="75000"/>
                  </a:schemeClr>
                </a:solidFill>
                <a:latin typeface="Footlight MT Light" panose="0204060206030A020304" pitchFamily="18" charset="0"/>
              </a:rPr>
              <a:t>i</a:t>
            </a:r>
            <a:endParaRPr lang="en-US" sz="5401" b="1" dirty="0">
              <a:ln/>
              <a:solidFill>
                <a:schemeClr val="accent1">
                  <a:lumMod val="75000"/>
                </a:schemeClr>
              </a:solidFill>
              <a:latin typeface="Footlight MT Light" panose="0204060206030A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285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0584" y="100584"/>
            <a:ext cx="713232" cy="71323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harsh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 prstMaterial="matte">
              <a:bevelT w="63500" h="12700" prst="coolSlant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1" b="1" dirty="0">
                <a:ln/>
                <a:solidFill>
                  <a:schemeClr val="accent1">
                    <a:lumMod val="75000"/>
                  </a:schemeClr>
                </a:solidFill>
                <a:latin typeface="Footlight MT Light" panose="0204060206030A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02230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E931216-AB61-4961-BB89-FC0662168A11}"/>
              </a:ext>
            </a:extLst>
          </p:cNvPr>
          <p:cNvGrpSpPr/>
          <p:nvPr/>
        </p:nvGrpSpPr>
        <p:grpSpPr>
          <a:xfrm>
            <a:off x="91440" y="91440"/>
            <a:ext cx="731520" cy="731520"/>
            <a:chOff x="259556" y="38099"/>
            <a:chExt cx="395287" cy="321468"/>
          </a:xfrm>
        </p:grpSpPr>
        <p:sp>
          <p:nvSpPr>
            <p:cNvPr id="3" name="Left Bracket 2">
              <a:extLst>
                <a:ext uri="{FF2B5EF4-FFF2-40B4-BE49-F238E27FC236}">
                  <a16:creationId xmlns:a16="http://schemas.microsoft.com/office/drawing/2014/main" id="{A4426829-3692-4014-AF13-8AC27C79D394}"/>
                </a:ext>
              </a:extLst>
            </p:cNvPr>
            <p:cNvSpPr/>
            <p:nvPr/>
          </p:nvSpPr>
          <p:spPr>
            <a:xfrm rot="16200000">
              <a:off x="411480" y="116203"/>
              <a:ext cx="91440" cy="395287"/>
            </a:xfrm>
            <a:prstGeom prst="leftBracket">
              <a:avLst>
                <a:gd name="adj" fmla="val 0"/>
              </a:avLst>
            </a:prstGeom>
            <a:noFill/>
            <a:ln w="76200" cap="flat">
              <a:solidFill>
                <a:schemeClr val="accent5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Down Arrow 11">
              <a:extLst>
                <a:ext uri="{FF2B5EF4-FFF2-40B4-BE49-F238E27FC236}">
                  <a16:creationId xmlns:a16="http://schemas.microsoft.com/office/drawing/2014/main" id="{25C07B80-4070-4889-AE19-8A822A998B57}"/>
                </a:ext>
              </a:extLst>
            </p:cNvPr>
            <p:cNvSpPr/>
            <p:nvPr/>
          </p:nvSpPr>
          <p:spPr>
            <a:xfrm>
              <a:off x="320040" y="38099"/>
              <a:ext cx="274320" cy="274320"/>
            </a:xfrm>
            <a:prstGeom prst="downArrow">
              <a:avLst>
                <a:gd name="adj1" fmla="val 50000"/>
                <a:gd name="adj2" fmla="val 43924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7497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1828</TotalTime>
  <Words>3</Words>
  <Application>Microsoft Office PowerPoint</Application>
  <PresentationFormat>Custom</PresentationFormat>
  <Paragraphs>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Footlight MT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Giuseppe Masetti</dc:creator>
  <cp:lastModifiedBy>Giuseppe Masetti</cp:lastModifiedBy>
  <cp:revision>136</cp:revision>
  <dcterms:created xsi:type="dcterms:W3CDTF">2017-10-16T16:11:20Z</dcterms:created>
  <dcterms:modified xsi:type="dcterms:W3CDTF">2019-07-03T03:19:20Z</dcterms:modified>
</cp:coreProperties>
</file>