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4" r:id="rId3"/>
    <p:sldId id="287" r:id="rId4"/>
    <p:sldId id="297" r:id="rId5"/>
    <p:sldId id="309" r:id="rId6"/>
    <p:sldId id="289" r:id="rId7"/>
    <p:sldId id="296" r:id="rId8"/>
    <p:sldId id="292" r:id="rId9"/>
    <p:sldId id="311" r:id="rId10"/>
    <p:sldId id="312" r:id="rId11"/>
    <p:sldId id="310" r:id="rId12"/>
    <p:sldId id="278" r:id="rId13"/>
    <p:sldId id="299" r:id="rId14"/>
    <p:sldId id="313" r:id="rId15"/>
    <p:sldId id="314" r:id="rId16"/>
    <p:sldId id="315" r:id="rId17"/>
    <p:sldId id="305" r:id="rId18"/>
    <p:sldId id="271" r:id="rId19"/>
  </p:sldIdLst>
  <p:sldSz cx="9144000" cy="5143500" type="screen16x9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Work Sans" charset="0"/>
      <p:regular r:id="rId25"/>
      <p:bold r:id="rId26"/>
      <p:italic r:id="rId27"/>
      <p:boldItalic r:id="rId28"/>
    </p:embeddedFont>
    <p:embeddedFont>
      <p:font typeface="Miriam Libre" charset="-79"/>
      <p:regular r:id="rId29"/>
      <p:bold r:id="rId30"/>
    </p:embeddedFont>
    <p:embeddedFont>
      <p:font typeface="Barlow Light" charset="0"/>
      <p:regular r:id="rId31"/>
      <p:bold r:id="rId32"/>
      <p:italic r:id="rId33"/>
      <p:boldItalic r:id="rId34"/>
    </p:embeddedFont>
    <p:embeddedFont>
      <p:font typeface="나눔고딕 ExtraBold" charset="-127"/>
      <p:bold r:id="rId35"/>
    </p:embeddedFont>
    <p:embeddedFont>
      <p:font typeface="맑은 고딕" pitchFamily="50" charset="-127"/>
      <p:regular r:id="rId36"/>
      <p:bold r:id="rId37"/>
    </p:embeddedFont>
    <p:embeddedFont>
      <p:font typeface="휴먼고딕" pitchFamily="2" charset="-127"/>
      <p:regular r:id="rId38"/>
    </p:embeddedFont>
    <p:embeddedFont>
      <p:font typeface="Barlow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8989"/>
    <a:srgbClr val="0BDDD8"/>
    <a:srgbClr val="FCEA04"/>
    <a:srgbClr val="60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F0279-F134-4AEB-93A4-C5A61CB61A62}">
  <a:tblStyle styleId="{939F0279-F134-4AEB-93A4-C5A61CB61A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353" autoAdjust="0"/>
  </p:normalViewPr>
  <p:slideViewPr>
    <p:cSldViewPr snapToGrid="0">
      <p:cViewPr varScale="1">
        <p:scale>
          <a:sx n="112" d="100"/>
          <a:sy n="112" d="100"/>
        </p:scale>
        <p:origin x="-701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420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459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45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45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45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66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7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94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94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94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am01.mingky.m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00" y="19918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DSLR &amp; MIRROR  LESS CAMERA Information </a:t>
            </a:r>
            <a:r>
              <a:rPr lang="en-US" sz="35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Wep</a:t>
            </a:r>
            <a:r>
              <a:rPr lang="en-US" sz="3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Page</a:t>
            </a:r>
            <a:endParaRPr sz="3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Google Shape;240;p13">
            <a:extLst>
              <a:ext uri="{FF2B5EF4-FFF2-40B4-BE49-F238E27FC236}">
                <a16:creationId xmlns="" xmlns:a16="http://schemas.microsoft.com/office/drawing/2014/main" id="{2439BC35-604F-4D53-A3BE-85F09A0D030D}"/>
              </a:ext>
            </a:extLst>
          </p:cNvPr>
          <p:cNvSpPr txBox="1">
            <a:spLocks/>
          </p:cNvSpPr>
          <p:nvPr/>
        </p:nvSpPr>
        <p:spPr>
          <a:xfrm>
            <a:off x="7207624" y="3338233"/>
            <a:ext cx="1712259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r"/>
            <a:r>
              <a:rPr lang="en-US" sz="14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20160962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김보권</a:t>
            </a:r>
            <a:endParaRPr lang="en-US" altLang="ko-KR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8" name="Google Shape;478;p35">
            <a:extLst>
              <a:ext uri="{FF2B5EF4-FFF2-40B4-BE49-F238E27FC236}">
                <a16:creationId xmlns="" xmlns:a16="http://schemas.microsoft.com/office/drawing/2014/main" id="{1CCE881A-C602-4744-B4DD-26972EB0AD01}"/>
              </a:ext>
            </a:extLst>
          </p:cNvPr>
          <p:cNvSpPr txBox="1">
            <a:spLocks/>
          </p:cNvSpPr>
          <p:nvPr/>
        </p:nvSpPr>
        <p:spPr>
          <a:xfrm>
            <a:off x="350168" y="1297315"/>
            <a:ext cx="2372861" cy="27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ko-KR" altLang="en-US" b="1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서브 홈페이지</a:t>
            </a:r>
            <a:endParaRPr lang="en-US" altLang="ko-KR" b="1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indent="0" algn="ctr">
              <a:buFont typeface="Barlow Light"/>
              <a:buNone/>
            </a:pPr>
            <a:endParaRPr lang="en-US" altLang="ko-KR" sz="1800" b="1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0" indent="0" algn="ctr">
              <a:buNone/>
            </a:pPr>
            <a:r>
              <a:rPr lang="ko-KR" altLang="en-US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다른 궁금 사항이 있으면 제작사에게 문의 할 수 있다</a:t>
            </a:r>
            <a:endParaRPr lang="en-US" altLang="ko-KR" sz="15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3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" name="Google Shape;478;p35">
            <a:extLst>
              <a:ext uri="{FF2B5EF4-FFF2-40B4-BE49-F238E27FC236}">
                <a16:creationId xmlns="" xmlns:a16="http://schemas.microsoft.com/office/drawing/2014/main" id="{1CCE881A-C602-4744-B4DD-26972EB0AD01}"/>
              </a:ext>
            </a:extLst>
          </p:cNvPr>
          <p:cNvSpPr txBox="1">
            <a:spLocks/>
          </p:cNvSpPr>
          <p:nvPr/>
        </p:nvSpPr>
        <p:spPr>
          <a:xfrm>
            <a:off x="350168" y="1297315"/>
            <a:ext cx="2372861" cy="27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ko-KR" altLang="en-US" sz="2000" dirty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로그인</a:t>
            </a:r>
            <a:r>
              <a:rPr lang="en-US" altLang="ko-KR" sz="2000" dirty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/</a:t>
            </a:r>
            <a:r>
              <a:rPr lang="ko-KR" altLang="en-US" sz="2000" dirty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회원가입</a:t>
            </a:r>
            <a:endParaRPr lang="en-US" altLang="ko-KR" sz="2000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indent="0" algn="ctr">
              <a:buFont typeface="Barlow Light"/>
              <a:buNone/>
            </a:pPr>
            <a:endParaRPr lang="en-US" altLang="ko-KR" sz="1800" b="1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0" indent="0" algn="ctr">
              <a:buFont typeface="Barlow Light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쉽고 빠르게</a:t>
            </a:r>
            <a:endParaRPr lang="en-US" altLang="ko-KR" sz="1800" dirty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indent="0" algn="ctr">
              <a:buFont typeface="Barlow Light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로그인과</a:t>
            </a:r>
            <a:r>
              <a:rPr lang="en-US" altLang="ko-KR" sz="1800" dirty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회원가입을 </a:t>
            </a:r>
            <a:endParaRPr lang="en-US" altLang="ko-KR" sz="1800" dirty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indent="0" algn="ctr">
              <a:buFont typeface="Barlow Light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할 수 있습니다</a:t>
            </a:r>
            <a:endParaRPr lang="en-US" altLang="ko-KR" sz="1800" dirty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220275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7174" y="923990"/>
            <a:ext cx="2202750" cy="28131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0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" name="Google Shape;478;p35">
            <a:extLst>
              <a:ext uri="{FF2B5EF4-FFF2-40B4-BE49-F238E27FC236}">
                <a16:creationId xmlns="" xmlns:a16="http://schemas.microsoft.com/office/drawing/2014/main" id="{1CCE881A-C602-4744-B4DD-26972EB0AD01}"/>
              </a:ext>
            </a:extLst>
          </p:cNvPr>
          <p:cNvSpPr txBox="1">
            <a:spLocks/>
          </p:cNvSpPr>
          <p:nvPr/>
        </p:nvSpPr>
        <p:spPr>
          <a:xfrm>
            <a:off x="350167" y="1297315"/>
            <a:ext cx="2372861" cy="27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ko-KR" altLang="en-US" b="1" dirty="0" smtClean="0">
                <a:solidFill>
                  <a:schemeClr val="accent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회사 카메라</a:t>
            </a:r>
            <a:endParaRPr lang="en-US" altLang="ko-KR" b="1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indent="0" algn="ctr">
              <a:buFont typeface="Barlow Light"/>
              <a:buNone/>
            </a:pPr>
            <a:endParaRPr lang="en-US" altLang="ko-KR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0" indent="0" algn="ctr">
              <a:lnSpc>
                <a:spcPct val="150000"/>
              </a:lnSpc>
              <a:buFont typeface="Barlow Light"/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각 회사의 카메라의 가격 </a:t>
            </a:r>
            <a:r>
              <a:rPr lang="en-US" altLang="ko-KR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and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스펙</a:t>
            </a: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 등의 정보들을 알 수 있다</a:t>
            </a:r>
            <a:endParaRPr lang="en-US" altLang="ko-KR" sz="1800" dirty="0">
              <a:solidFill>
                <a:srgbClr val="FF0000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509768" y="1102408"/>
            <a:ext cx="2078791" cy="2938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자유게시판</a:t>
            </a:r>
            <a:endParaRPr lang="en-US" altLang="ko-KR" dirty="0" smtClean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(</a:t>
            </a: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카메라 리뷰</a:t>
            </a: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)</a:t>
            </a:r>
            <a:endParaRPr lang="en-US" altLang="ko-KR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카메라 리뷰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게시글을</a:t>
            </a: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 </a:t>
            </a:r>
            <a:endParaRPr lang="en-US" altLang="ko-KR" sz="18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올릴 수 있다</a:t>
            </a:r>
            <a:endParaRPr lang="en-US" altLang="ko-KR" sz="1800" dirty="0">
              <a:solidFill>
                <a:srgbClr val="FF5757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7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509768" y="1102408"/>
            <a:ext cx="2078791" cy="2938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자유게시판</a:t>
            </a:r>
            <a:endParaRPr lang="en-US" altLang="ko-KR" dirty="0" smtClean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(</a:t>
            </a: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사진 공유</a:t>
            </a: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)</a:t>
            </a:r>
            <a:endParaRPr lang="en-US" altLang="ko-KR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자신이 찍은 사진을 공유 할 수 있고 다른 사람이 찍은 사진도 볼 수 있다</a:t>
            </a:r>
            <a:endParaRPr lang="en-US" altLang="ko-KR" sz="15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1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509768" y="1102408"/>
            <a:ext cx="2078791" cy="2938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자유게시판</a:t>
            </a:r>
            <a:endParaRPr lang="en-US" altLang="ko-KR" dirty="0" smtClean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(</a:t>
            </a: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자유 게시판</a:t>
            </a: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)</a:t>
            </a:r>
            <a:endParaRPr lang="en-US" altLang="ko-KR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자유롭게 게시판을 </a:t>
            </a:r>
            <a:endParaRPr lang="en-US" altLang="ko-KR" sz="18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쓸 수 있다</a:t>
            </a:r>
            <a:endParaRPr lang="en-US" altLang="ko-KR" sz="18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1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509768" y="1102408"/>
            <a:ext cx="2078791" cy="2938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자유게시판</a:t>
            </a:r>
            <a:endParaRPr lang="en-US" altLang="ko-KR" dirty="0" smtClean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(</a:t>
            </a: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문의 사항</a:t>
            </a:r>
            <a:r>
              <a:rPr lang="en-US" altLang="ko-KR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)</a:t>
            </a:r>
            <a:endParaRPr lang="en-US" altLang="ko-KR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문의 사항들을 올릴 수 있다</a:t>
            </a:r>
            <a:endParaRPr lang="en-US" altLang="ko-KR" sz="18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1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553755" y="19918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latin typeface="휴먼고딕" pitchFamily="2" charset="-127"/>
                <a:ea typeface="휴먼고딕" pitchFamily="2" charset="-127"/>
              </a:rPr>
              <a:t>Git</a:t>
            </a:r>
            <a:r>
              <a:rPr lang="en-US" sz="4000" dirty="0" smtClean="0">
                <a:latin typeface="휴먼고딕" pitchFamily="2" charset="-127"/>
                <a:ea typeface="휴먼고딕" pitchFamily="2" charset="-127"/>
              </a:rPr>
              <a:t> Hub </a:t>
            </a:r>
            <a:r>
              <a:rPr lang="ko-KR" altLang="en-US" sz="4000" dirty="0" smtClean="0">
                <a:latin typeface="휴먼고딕" pitchFamily="2" charset="-127"/>
                <a:ea typeface="휴먼고딕" pitchFamily="2" charset="-127"/>
              </a:rPr>
              <a:t>링</a:t>
            </a:r>
            <a:r>
              <a:rPr lang="ko-KR" altLang="en-US" sz="4000" dirty="0">
                <a:latin typeface="휴먼고딕" pitchFamily="2" charset="-127"/>
                <a:ea typeface="휴먼고딕" pitchFamily="2" charset="-127"/>
              </a:rPr>
              <a:t>크</a:t>
            </a:r>
            <a:endParaRPr sz="4000" dirty="0"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="" xmlns:a16="http://schemas.microsoft.com/office/drawing/2014/main" id="{BF3F90DC-A683-406D-A4F8-90EABE4ED012}"/>
              </a:ext>
            </a:extLst>
          </p:cNvPr>
          <p:cNvSpPr txBox="1"/>
          <p:nvPr/>
        </p:nvSpPr>
        <p:spPr>
          <a:xfrm>
            <a:off x="486803" y="3168032"/>
            <a:ext cx="222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https://github.com/KimBoKwon/camera.git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20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770020" y="1807475"/>
            <a:ext cx="7631256" cy="1484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  <a:endParaRPr sz="7200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506538"/>
            <a:ext cx="1008529" cy="625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237618" cy="12149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237618" cy="12149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237618" cy="12149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 요소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기능</a:t>
            </a:r>
            <a:endParaRPr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237618" cy="12149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Hub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</a:t>
            </a:r>
            <a:endParaRPr 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br>
              <a:rPr lang="en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배경 및 필요성 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7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B36C5DBB-00DD-4F43-9781-5C971773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5903" y="825425"/>
            <a:ext cx="3725839" cy="3492600"/>
          </a:xfrm>
        </p:spPr>
        <p:txBody>
          <a:bodyPr/>
          <a:lstStyle/>
          <a:p>
            <a:pPr marL="76200" indent="0" algn="dist">
              <a:lnSpc>
                <a:spcPct val="150000"/>
              </a:lnSpc>
              <a:buNone/>
            </a:pPr>
            <a:r>
              <a:rPr lang="ko-KR" altLang="en-US" sz="1500" i="0" dirty="0" smtClean="0">
                <a:latin typeface="휴먼고딕" pitchFamily="2" charset="-127"/>
                <a:ea typeface="휴먼고딕" pitchFamily="2" charset="-127"/>
              </a:rPr>
              <a:t>카메라 정보를 얻고 싶어 하는 사람에게 도움이 되고자 만들었습니다</a:t>
            </a:r>
            <a:r>
              <a:rPr lang="en-US" altLang="ko-KR" sz="1500" b="1" i="0" dirty="0" smtClean="0">
                <a:latin typeface="휴먼고딕" pitchFamily="2" charset="-127"/>
                <a:ea typeface="휴먼고딕" pitchFamily="2" charset="-127"/>
              </a:rPr>
              <a:t>.</a:t>
            </a:r>
            <a:endParaRPr lang="en-US" altLang="ko-KR" sz="1500" b="1" i="0" dirty="0">
              <a:latin typeface="휴먼고딕" pitchFamily="2" charset="-127"/>
              <a:ea typeface="휴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6F202A04-F4CD-4D68-95ED-B6FF8A81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7365" y="825450"/>
            <a:ext cx="4242547" cy="3492600"/>
          </a:xfrm>
        </p:spPr>
        <p:txBody>
          <a:bodyPr/>
          <a:lstStyle/>
          <a:p>
            <a:pPr algn="l"/>
            <a:r>
              <a:rPr lang="ko-KR" altLang="en-US" sz="1500" i="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</a:rPr>
              <a:t>카메라를 처음 구매하시는 초심자에게 카메라의 가격과 정보들을 얻을 수 있습니다</a:t>
            </a:r>
            <a:r>
              <a:rPr lang="en-US" altLang="ko-KR" sz="1500" i="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</a:rPr>
              <a:t>.</a:t>
            </a:r>
          </a:p>
          <a:p>
            <a:pPr algn="l"/>
            <a:r>
              <a:rPr lang="ko-KR" altLang="en-US" sz="1500" i="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</a:rPr>
              <a:t>자유게시판을 이용하여 서로의 카메라 리뷰 등을 볼 수 있고 사진을 공유하여 </a:t>
            </a:r>
            <a:r>
              <a:rPr lang="ko-KR" altLang="en-US" sz="1500" i="0" dirty="0" err="1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</a:rPr>
              <a:t>이쁜</a:t>
            </a:r>
            <a:r>
              <a:rPr lang="ko-KR" altLang="en-US" sz="1500" i="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</a:rPr>
              <a:t> 사진들을 볼 수 있습니다</a:t>
            </a:r>
            <a:r>
              <a:rPr lang="en-US" altLang="ko-KR" sz="1500" i="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</a:rPr>
              <a:t>.</a:t>
            </a:r>
            <a:endParaRPr lang="ko-KR" altLang="en-US" sz="1500" i="0" dirty="0">
              <a:solidFill>
                <a:schemeClr val="tx1"/>
              </a:solidFill>
              <a:latin typeface="휴먼고딕" pitchFamily="2" charset="-127"/>
              <a:ea typeface="휴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13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54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4017E41-C874-4CE5-9205-EE097F9D3C35}"/>
              </a:ext>
            </a:extLst>
          </p:cNvPr>
          <p:cNvSpPr/>
          <p:nvPr/>
        </p:nvSpPr>
        <p:spPr>
          <a:xfrm>
            <a:off x="1021620" y="1330080"/>
            <a:ext cx="1321386" cy="691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800" dirty="0" smtClean="0">
                <a:latin typeface="휴먼고딕" pitchFamily="2" charset="-127"/>
                <a:ea typeface="휴먼고딕" pitchFamily="2" charset="-127"/>
              </a:rPr>
              <a:t>프로그</a:t>
            </a:r>
            <a:r>
              <a:rPr lang="ko-KR" altLang="en-US" sz="1800" dirty="0">
                <a:latin typeface="휴먼고딕" pitchFamily="2" charset="-127"/>
                <a:ea typeface="휴먼고딕" pitchFamily="2" charset="-127"/>
              </a:rPr>
              <a:t>램</a:t>
            </a:r>
            <a:endParaRPr lang="ko-KR" altLang="en-US" sz="1800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4911B15-9ABE-44B4-B609-EDB31DA8025F}"/>
              </a:ext>
            </a:extLst>
          </p:cNvPr>
          <p:cNvSpPr/>
          <p:nvPr/>
        </p:nvSpPr>
        <p:spPr>
          <a:xfrm>
            <a:off x="6768918" y="1330079"/>
            <a:ext cx="1321386" cy="691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latin typeface="휴먼고딕" pitchFamily="2" charset="-127"/>
                <a:ea typeface="휴먼고딕" pitchFamily="2" charset="-127"/>
              </a:rPr>
              <a:t>언어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604C869-5A79-4FD3-8B8A-042797D0952C}"/>
              </a:ext>
            </a:extLst>
          </p:cNvPr>
          <p:cNvSpPr/>
          <p:nvPr/>
        </p:nvSpPr>
        <p:spPr>
          <a:xfrm>
            <a:off x="3839451" y="1330080"/>
            <a:ext cx="1433014" cy="691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 smtClean="0">
                <a:latin typeface="휴먼고딕" pitchFamily="2" charset="-127"/>
                <a:ea typeface="휴먼고딕" pitchFamily="2" charset="-127"/>
              </a:rPr>
              <a:t>데이터 베이스</a:t>
            </a:r>
            <a:endParaRPr lang="ko-KR" altLang="en-US" sz="1500" dirty="0">
              <a:latin typeface="휴먼고딕" pitchFamily="2" charset="-127"/>
              <a:ea typeface="휴먼고딕" pitchFamily="2" charset="-127"/>
            </a:endParaRPr>
          </a:p>
        </p:txBody>
      </p:sp>
      <p:pic>
        <p:nvPicPr>
          <p:cNvPr id="14" name="그림 13" descr="개체, 표지판이(가) 표시된 사진&#10;&#10;자동 생성된 설명">
            <a:extLst>
              <a:ext uri="{FF2B5EF4-FFF2-40B4-BE49-F238E27FC236}">
                <a16:creationId xmlns="" xmlns:a16="http://schemas.microsoft.com/office/drawing/2014/main" id="{F70F6E57-60A2-4A57-B024-2B6C9BF0B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47"/>
          <a:stretch/>
        </p:blipFill>
        <p:spPr>
          <a:xfrm>
            <a:off x="6623316" y="2688608"/>
            <a:ext cx="1612587" cy="1082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49768" y="1675924"/>
            <a:ext cx="2207591" cy="11175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57749" y="1747710"/>
            <a:ext cx="1746914" cy="86583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8517" y="1675923"/>
            <a:ext cx="2207591" cy="11175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485796" y="3770762"/>
            <a:ext cx="871860" cy="88994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57749" y="3770762"/>
            <a:ext cx="871860" cy="88994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9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핵심요소 및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능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1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8" name="Google Shape;478;p35">
            <a:extLst>
              <a:ext uri="{FF2B5EF4-FFF2-40B4-BE49-F238E27FC236}">
                <a16:creationId xmlns="" xmlns:a16="http://schemas.microsoft.com/office/drawing/2014/main" id="{1CCE881A-C602-4744-B4DD-26972EB0AD01}"/>
              </a:ext>
            </a:extLst>
          </p:cNvPr>
          <p:cNvSpPr txBox="1">
            <a:spLocks/>
          </p:cNvSpPr>
          <p:nvPr/>
        </p:nvSpPr>
        <p:spPr>
          <a:xfrm>
            <a:off x="350168" y="1297315"/>
            <a:ext cx="2372861" cy="27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ko-KR" altLang="en-US" dirty="0" smtClean="0">
                <a:solidFill>
                  <a:srgbClr val="A5B0FE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메인 홈페이지</a:t>
            </a:r>
            <a:endParaRPr lang="en-US" altLang="ko-KR" dirty="0">
              <a:solidFill>
                <a:srgbClr val="A5B0FE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0" indent="0" algn="ctr">
              <a:buFont typeface="Barlow Light"/>
              <a:buNone/>
            </a:pPr>
            <a:endParaRPr lang="en-US" altLang="ko-KR" sz="1800" dirty="0">
              <a:solidFill>
                <a:srgbClr val="A5B0F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iriam Libre"/>
              <a:sym typeface="Miriam Libre"/>
            </a:endParaRPr>
          </a:p>
          <a:p>
            <a:pPr marL="342900" indent="-342900" algn="ctr">
              <a:buFont typeface="Barlow Light"/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3</a:t>
            </a:r>
            <a:r>
              <a:rPr lang="ko-KR" altLang="en-US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사 회사의 카메라 정보들을 </a:t>
            </a:r>
            <a:r>
              <a:rPr lang="ko-KR" altLang="en-US" sz="1500" dirty="0" err="1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알수</a:t>
            </a:r>
            <a:r>
              <a:rPr lang="ko-KR" altLang="en-US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 있다</a:t>
            </a:r>
            <a:endParaRPr lang="en-US" altLang="ko-KR" sz="15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342900" indent="-342900" algn="ctr">
              <a:buFont typeface="Barlow Light"/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자유 게시판을 이용 할 수 있다</a:t>
            </a:r>
            <a:endParaRPr lang="en-US" altLang="ko-KR" sz="15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342900" indent="-342900" algn="ctr">
              <a:buFont typeface="Barlow Light"/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로그인 기능을 사용 할 수 있다</a:t>
            </a:r>
            <a:endParaRPr lang="en-US" altLang="ko-KR" sz="1500" dirty="0" smtClean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  <a:p>
            <a:pPr marL="342900" indent="-342900" algn="ctr">
              <a:buFont typeface="Barlow Light"/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  <a:latin typeface="휴먼고딕" pitchFamily="2" charset="-127"/>
                <a:ea typeface="휴먼고딕" pitchFamily="2" charset="-127"/>
                <a:cs typeface="Miriam Libre"/>
                <a:sym typeface="Miriam Libre"/>
              </a:rPr>
              <a:t>세부사항을 볼 수 있다</a:t>
            </a:r>
            <a:endParaRPr lang="en-US" altLang="ko-KR" sz="1500" dirty="0">
              <a:solidFill>
                <a:schemeClr val="tx1"/>
              </a:solidFill>
              <a:latin typeface="휴먼고딕" pitchFamily="2" charset="-127"/>
              <a:ea typeface="휴먼고딕" pitchFamily="2" charset="-127"/>
              <a:cs typeface="Miriam Libre"/>
              <a:sym typeface="Miriam Libr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16806" y="989463"/>
            <a:ext cx="607325" cy="122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55642" y="1160060"/>
            <a:ext cx="177421" cy="137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8722" y="989463"/>
            <a:ext cx="303664" cy="122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41843" y="1160060"/>
            <a:ext cx="177421" cy="137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5035" y="989463"/>
            <a:ext cx="220069" cy="122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46358" y="1160060"/>
            <a:ext cx="177421" cy="137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0497" y="2662254"/>
            <a:ext cx="473353" cy="299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08462" y="3009332"/>
            <a:ext cx="177421" cy="137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456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228</Words>
  <Application>Microsoft Office PowerPoint</Application>
  <PresentationFormat>화면 슬라이드 쇼(16:9)</PresentationFormat>
  <Paragraphs>73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Arial</vt:lpstr>
      <vt:lpstr>Calibri</vt:lpstr>
      <vt:lpstr>Work Sans</vt:lpstr>
      <vt:lpstr>Miriam Libre</vt:lpstr>
      <vt:lpstr>Barlow Light</vt:lpstr>
      <vt:lpstr>나눔고딕 ExtraBold</vt:lpstr>
      <vt:lpstr>맑은 고딕</vt:lpstr>
      <vt:lpstr>휴먼고딕</vt:lpstr>
      <vt:lpstr>Barlow</vt:lpstr>
      <vt:lpstr>Roderigo template</vt:lpstr>
      <vt:lpstr>DSLR &amp; MIRROR  LESS CAMERA Information Wep Page</vt:lpstr>
      <vt:lpstr>목차</vt:lpstr>
      <vt:lpstr>1 개요</vt:lpstr>
      <vt:lpstr>PowerPoint 프레젠테이션</vt:lpstr>
      <vt:lpstr>PowerPoint 프레젠테이션</vt:lpstr>
      <vt:lpstr>2 개발 환경</vt:lpstr>
      <vt:lpstr>PowerPoint 프레젠테이션</vt:lpstr>
      <vt:lpstr>3 핵심요소 및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Hub 링크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TEAM137</dc:title>
  <dc:creator>ASUS</dc:creator>
  <cp:lastModifiedBy>ASUS</cp:lastModifiedBy>
  <cp:revision>41</cp:revision>
  <dcterms:modified xsi:type="dcterms:W3CDTF">2020-09-26T12:22:05Z</dcterms:modified>
</cp:coreProperties>
</file>