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84" r:id="rId2"/>
    <p:sldId id="278" r:id="rId3"/>
    <p:sldId id="287" r:id="rId4"/>
    <p:sldId id="259" r:id="rId5"/>
    <p:sldId id="281" r:id="rId6"/>
    <p:sldId id="288" r:id="rId7"/>
    <p:sldId id="289" r:id="rId8"/>
    <p:sldId id="290" r:id="rId9"/>
    <p:sldId id="291" r:id="rId10"/>
    <p:sldId id="292" r:id="rId11"/>
    <p:sldId id="286" r:id="rId12"/>
  </p:sldIdLst>
  <p:sldSz cx="9144000" cy="6858000" type="screen4x3"/>
  <p:notesSz cx="6858000" cy="9144000"/>
  <p:embeddedFontLst>
    <p:embeddedFont>
      <p:font typeface="나눔고딕" panose="020B0600000101010101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나눔명조" panose="020B0600000101010101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2929"/>
    <a:srgbClr val="9C2424"/>
    <a:srgbClr val="F78C81"/>
    <a:srgbClr val="9F2B2B"/>
    <a:srgbClr val="EE5C58"/>
    <a:srgbClr val="909AAE"/>
    <a:srgbClr val="6C7994"/>
    <a:srgbClr val="B92525"/>
    <a:srgbClr val="E82C2E"/>
    <a:srgbClr val="B1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103" d="100"/>
          <a:sy n="103" d="100"/>
        </p:scale>
        <p:origin x="294" y="108"/>
      </p:cViewPr>
      <p:guideLst>
        <p:guide orient="horz" pos="2840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9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02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Byoungjae/internetProgramming/tree/master/imageupchat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6910536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800" spc="-150" dirty="0" smtClean="0">
                <a:solidFill>
                  <a:schemeClr val="bg1"/>
                </a:solidFill>
                <a:latin typeface="+mj-ea"/>
              </a:rPr>
              <a:t>Multi Chat App</a:t>
            </a:r>
            <a:endParaRPr lang="ko-KR" altLang="en-US" sz="4800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891594" y="4009616"/>
            <a:ext cx="6400800" cy="17526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20111594 </a:t>
            </a:r>
            <a:r>
              <a:rPr lang="ko-KR" altLang="en-US" dirty="0" smtClean="0">
                <a:solidFill>
                  <a:srgbClr val="C00000"/>
                </a:solidFill>
              </a:rPr>
              <a:t>김병재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20131614 </a:t>
            </a:r>
            <a:r>
              <a:rPr lang="ko-KR" altLang="en-US" dirty="0" smtClean="0">
                <a:solidFill>
                  <a:srgbClr val="C00000"/>
                </a:solidFill>
              </a:rPr>
              <a:t>최효진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504D">
                  <a:lumMod val="75000"/>
                </a:srgb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3B20F-9F02-4B2C-A9E2-439A6D4235F2}" type="slidenum">
              <a:rPr lang="en-US" altLang="ko-KR" sz="800" spc="-3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prstClr val="black">
                  <a:lumMod val="50000"/>
                  <a:lumOff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428625" y="38521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800" spc="-150" dirty="0" err="1" smtClean="0">
                <a:solidFill>
                  <a:schemeClr val="bg1"/>
                </a:solidFill>
              </a:rPr>
              <a:t>Github</a:t>
            </a:r>
            <a:endParaRPr lang="ko-KR" altLang="en-US" sz="4800" spc="-1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549" y="1988840"/>
            <a:ext cx="7243803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업로드 주소</a:t>
            </a:r>
            <a:endParaRPr lang="en-US" altLang="ko-KR" sz="25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>
                <a:hlinkClick r:id="rId2"/>
              </a:rPr>
              <a:t>https://github.com/KimByoungjae/internetProgramming/tree/master/imageupchat</a:t>
            </a:r>
            <a:r>
              <a:rPr lang="en-US" altLang="ko-KR" dirty="0"/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97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94965" y="4077072"/>
            <a:ext cx="4753669" cy="1244476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spc="-150" dirty="0" smtClean="0">
                <a:solidFill>
                  <a:schemeClr val="bg1"/>
                </a:solidFill>
                <a:latin typeface="+mj-ea"/>
              </a:rPr>
              <a:t>감사합니다</a:t>
            </a:r>
            <a:r>
              <a:rPr lang="en-US" altLang="ko-KR" sz="4800" b="1" spc="-150" dirty="0" smtClean="0">
                <a:solidFill>
                  <a:schemeClr val="bg1"/>
                </a:solidFill>
                <a:latin typeface="+mj-ea"/>
              </a:rPr>
              <a:t>.</a:t>
            </a:r>
            <a:endParaRPr lang="ko-KR" altLang="en-US" sz="4800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3B20F-9F02-4B2C-A9E2-439A6D4235F2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428625" y="38521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800" spc="-150" dirty="0" smtClean="0">
                <a:solidFill>
                  <a:schemeClr val="bg1"/>
                </a:solidFill>
              </a:rPr>
              <a:t>구성</a:t>
            </a:r>
            <a:endParaRPr lang="ko-KR" altLang="en-US" sz="4800" spc="-15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404217" y="1641201"/>
            <a:ext cx="5218572" cy="4524573"/>
            <a:chOff x="1970224" y="1630099"/>
            <a:chExt cx="5218572" cy="4524573"/>
          </a:xfrm>
        </p:grpSpPr>
        <p:grpSp>
          <p:nvGrpSpPr>
            <p:cNvPr id="50" name="그룹 49"/>
            <p:cNvGrpSpPr/>
            <p:nvPr/>
          </p:nvGrpSpPr>
          <p:grpSpPr>
            <a:xfrm rot="14062149">
              <a:off x="4799035" y="3744071"/>
              <a:ext cx="481957" cy="419223"/>
              <a:chOff x="4692746" y="3958042"/>
              <a:chExt cx="1033266" cy="898771"/>
            </a:xfrm>
          </p:grpSpPr>
          <p:cxnSp>
            <p:nvCxnSpPr>
              <p:cNvPr id="51" name="직선 연결선 50"/>
              <p:cNvCxnSpPr/>
              <p:nvPr/>
            </p:nvCxnSpPr>
            <p:spPr>
              <a:xfrm>
                <a:off x="5277426" y="3958042"/>
                <a:ext cx="448586" cy="448585"/>
              </a:xfrm>
              <a:prstGeom prst="line">
                <a:avLst/>
              </a:prstGeom>
              <a:noFill/>
              <a:ln w="28575" cap="sq" cmpd="sng" algn="ctr">
                <a:solidFill>
                  <a:srgbClr val="464646">
                    <a:lumMod val="90000"/>
                    <a:lumOff val="1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2" name="직선 연결선 51"/>
              <p:cNvCxnSpPr/>
              <p:nvPr/>
            </p:nvCxnSpPr>
            <p:spPr>
              <a:xfrm flipH="1">
                <a:off x="5278292" y="4410360"/>
                <a:ext cx="446454" cy="446453"/>
              </a:xfrm>
              <a:prstGeom prst="line">
                <a:avLst/>
              </a:prstGeom>
              <a:noFill/>
              <a:ln w="28575" cap="sq" cmpd="sng" algn="ctr">
                <a:solidFill>
                  <a:srgbClr val="464646">
                    <a:lumMod val="90000"/>
                    <a:lumOff val="1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" name="직선 연결선 52"/>
              <p:cNvCxnSpPr/>
              <p:nvPr/>
            </p:nvCxnSpPr>
            <p:spPr>
              <a:xfrm rot="10800000">
                <a:off x="4692745" y="4408367"/>
                <a:ext cx="1024952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464646">
                    <a:lumMod val="90000"/>
                    <a:lumOff val="10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57" name="타원 56"/>
            <p:cNvSpPr/>
            <p:nvPr/>
          </p:nvSpPr>
          <p:spPr>
            <a:xfrm>
              <a:off x="5154543" y="4120419"/>
              <a:ext cx="2034253" cy="2034253"/>
            </a:xfrm>
            <a:prstGeom prst="ellipse">
              <a:avLst/>
            </a:prstGeom>
            <a:gradFill rotWithShape="1">
              <a:gsLst>
                <a:gs pos="0">
                  <a:sysClr val="window" lastClr="FFFFFF">
                    <a:lumMod val="50000"/>
                  </a:sysClr>
                </a:gs>
                <a:gs pos="80000">
                  <a:sysClr val="window" lastClr="FFFFFF">
                    <a:lumMod val="65000"/>
                  </a:sys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b="1" kern="0" dirty="0" smtClean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rPr>
                <a:t>Client</a:t>
              </a:r>
              <a:endParaRPr kumimoji="0" lang="ko-KR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1970224" y="4120419"/>
              <a:ext cx="2034253" cy="2034253"/>
            </a:xfrm>
            <a:prstGeom prst="ellipse">
              <a:avLst/>
            </a:prstGeom>
            <a:gradFill rotWithShape="1">
              <a:gsLst>
                <a:gs pos="0">
                  <a:sysClr val="window" lastClr="FFFFFF">
                    <a:lumMod val="50000"/>
                  </a:sysClr>
                </a:gs>
                <a:gs pos="80000">
                  <a:sysClr val="window" lastClr="FFFFFF">
                    <a:lumMod val="65000"/>
                  </a:sys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-5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rPr>
                <a:t>Client</a:t>
              </a:r>
              <a:endParaRPr kumimoji="0" lang="ko-KR" altLang="en-US" sz="3200" b="1" i="0" u="none" strike="noStrike" kern="0" cap="none" spc="-5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3276863" y="1630099"/>
              <a:ext cx="2034253" cy="2034253"/>
            </a:xfrm>
            <a:prstGeom prst="ellipse">
              <a:avLst/>
            </a:prstGeom>
            <a:gradFill rotWithShape="1">
              <a:gsLst>
                <a:gs pos="0">
                  <a:srgbClr val="7D3C4A">
                    <a:lumMod val="75000"/>
                  </a:srgbClr>
                </a:gs>
                <a:gs pos="80000">
                  <a:srgbClr val="DA1F28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-12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rPr>
                <a:t>Server</a:t>
              </a:r>
              <a:endParaRPr kumimoji="0" lang="ko-KR" altLang="en-US" sz="3200" b="1" i="0" u="none" strike="noStrike" kern="0" cap="none" spc="-12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 rot="18059340">
              <a:off x="3641046" y="3819749"/>
              <a:ext cx="481957" cy="419223"/>
              <a:chOff x="4692746" y="3958042"/>
              <a:chExt cx="1033266" cy="898771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5277426" y="3958042"/>
                <a:ext cx="448586" cy="448585"/>
              </a:xfrm>
              <a:prstGeom prst="line">
                <a:avLst/>
              </a:prstGeom>
              <a:noFill/>
              <a:ln w="28575" cap="sq" cmpd="sng" algn="ctr">
                <a:solidFill>
                  <a:srgbClr val="464646">
                    <a:lumMod val="90000"/>
                    <a:lumOff val="1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" name="직선 연결선 22"/>
              <p:cNvCxnSpPr/>
              <p:nvPr/>
            </p:nvCxnSpPr>
            <p:spPr>
              <a:xfrm flipH="1">
                <a:off x="5278292" y="4410360"/>
                <a:ext cx="446454" cy="446453"/>
              </a:xfrm>
              <a:prstGeom prst="line">
                <a:avLst/>
              </a:prstGeom>
              <a:noFill/>
              <a:ln w="28575" cap="sq" cmpd="sng" algn="ctr">
                <a:solidFill>
                  <a:srgbClr val="464646">
                    <a:lumMod val="90000"/>
                    <a:lumOff val="1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" name="직선 연결선 24"/>
              <p:cNvCxnSpPr/>
              <p:nvPr/>
            </p:nvCxnSpPr>
            <p:spPr>
              <a:xfrm rot="10800000">
                <a:off x="4692745" y="4408367"/>
                <a:ext cx="1024952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464646">
                    <a:lumMod val="90000"/>
                    <a:lumOff val="1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26" name="그룹 25"/>
            <p:cNvGrpSpPr/>
            <p:nvPr/>
          </p:nvGrpSpPr>
          <p:grpSpPr>
            <a:xfrm rot="7306074">
              <a:off x="3161712" y="3590229"/>
              <a:ext cx="481957" cy="419223"/>
              <a:chOff x="4692746" y="3958042"/>
              <a:chExt cx="1033266" cy="898771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5277426" y="3958042"/>
                <a:ext cx="448586" cy="448585"/>
              </a:xfrm>
              <a:prstGeom prst="line">
                <a:avLst/>
              </a:prstGeom>
              <a:noFill/>
              <a:ln w="28575" cap="sq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28" name="직선 연결선 27"/>
              <p:cNvCxnSpPr/>
              <p:nvPr/>
            </p:nvCxnSpPr>
            <p:spPr>
              <a:xfrm flipH="1">
                <a:off x="5278292" y="4410360"/>
                <a:ext cx="446454" cy="446453"/>
              </a:xfrm>
              <a:prstGeom prst="line">
                <a:avLst/>
              </a:prstGeom>
              <a:noFill/>
              <a:ln w="28575" cap="sq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29" name="직선 연결선 28"/>
              <p:cNvCxnSpPr/>
              <p:nvPr/>
            </p:nvCxnSpPr>
            <p:spPr>
              <a:xfrm rot="10800000">
                <a:off x="4692745" y="4408367"/>
                <a:ext cx="1024952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  <p:grpSp>
          <p:nvGrpSpPr>
            <p:cNvPr id="30" name="그룹 29"/>
            <p:cNvGrpSpPr/>
            <p:nvPr/>
          </p:nvGrpSpPr>
          <p:grpSpPr>
            <a:xfrm rot="3306083">
              <a:off x="5259620" y="3454740"/>
              <a:ext cx="481957" cy="419223"/>
              <a:chOff x="4692746" y="3958042"/>
              <a:chExt cx="1033266" cy="898771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5277426" y="3958042"/>
                <a:ext cx="448586" cy="448585"/>
              </a:xfrm>
              <a:prstGeom prst="line">
                <a:avLst/>
              </a:prstGeom>
              <a:noFill/>
              <a:ln w="28575" cap="sq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32" name="직선 연결선 31"/>
              <p:cNvCxnSpPr/>
              <p:nvPr/>
            </p:nvCxnSpPr>
            <p:spPr>
              <a:xfrm flipH="1">
                <a:off x="5278292" y="4410360"/>
                <a:ext cx="446454" cy="446453"/>
              </a:xfrm>
              <a:prstGeom prst="line">
                <a:avLst/>
              </a:prstGeom>
              <a:noFill/>
              <a:ln w="28575" cap="sq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33" name="직선 연결선 32"/>
              <p:cNvCxnSpPr/>
              <p:nvPr/>
            </p:nvCxnSpPr>
            <p:spPr>
              <a:xfrm rot="10800000">
                <a:off x="4692745" y="4408367"/>
                <a:ext cx="1024952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8" y="1641201"/>
            <a:ext cx="2721176" cy="48175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669" y="2060848"/>
            <a:ext cx="8136904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Client</a:t>
            </a: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가 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chat </a:t>
            </a: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전송 시 해당</a:t>
            </a:r>
            <a:r>
              <a:rPr lang="en-US" altLang="ko-KR" sz="24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내용을 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update</a:t>
            </a: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하도록 </a:t>
            </a:r>
            <a:endParaRPr lang="en-US" altLang="ko-KR" sz="24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(</a:t>
            </a: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내용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사용자 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id)</a:t>
            </a: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알려주고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 </a:t>
            </a:r>
            <a:r>
              <a:rPr lang="en-US" altLang="ko-KR" sz="2400" b="1" spc="-30" dirty="0" smtClean="0">
                <a:solidFill>
                  <a:schemeClr val="accent2"/>
                </a:solidFill>
                <a:latin typeface="나눔명조" pitchFamily="18" charset="-127"/>
                <a:ea typeface="나눔명조" pitchFamily="18" charset="-127"/>
              </a:rPr>
              <a:t>DB</a:t>
            </a:r>
            <a:r>
              <a:rPr lang="ko-KR" altLang="en-US" sz="2400" b="1" spc="-30" dirty="0" smtClean="0">
                <a:solidFill>
                  <a:schemeClr val="accent2"/>
                </a:solidFill>
                <a:latin typeface="나눔명조" pitchFamily="18" charset="-127"/>
                <a:ea typeface="나눔명조" pitchFamily="18" charset="-127"/>
              </a:rPr>
              <a:t>에</a:t>
            </a: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해당 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message</a:t>
            </a: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</a:t>
            </a:r>
            <a:r>
              <a:rPr lang="en-US" altLang="ko-KR" sz="2400" b="1" spc="-30" dirty="0" smtClean="0">
                <a:solidFill>
                  <a:schemeClr val="accent2"/>
                </a:solidFill>
                <a:latin typeface="나눔명조" pitchFamily="18" charset="-127"/>
                <a:ea typeface="나눔명조" pitchFamily="18" charset="-127"/>
              </a:rPr>
              <a:t>insert.</a:t>
            </a:r>
          </a:p>
          <a:p>
            <a:pPr indent="-514350">
              <a:lnSpc>
                <a:spcPct val="120000"/>
              </a:lnSpc>
            </a:pPr>
            <a:endParaRPr lang="en-US" altLang="ko-KR" sz="24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Client</a:t>
            </a: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가 채팅 서버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접속 시 </a:t>
            </a:r>
            <a:r>
              <a:rPr lang="ko-KR" altLang="en-US" sz="2400" b="1" spc="-30" dirty="0" smtClean="0">
                <a:solidFill>
                  <a:schemeClr val="accent2"/>
                </a:solidFill>
                <a:latin typeface="나눔명조" pitchFamily="18" charset="-127"/>
                <a:ea typeface="나눔명조" pitchFamily="18" charset="-127"/>
              </a:rPr>
              <a:t>정상 접속 되었음을 알려줌</a:t>
            </a:r>
            <a:endParaRPr lang="en-US" altLang="ko-KR" sz="2400" b="1" spc="-30" dirty="0" smtClean="0">
              <a:solidFill>
                <a:schemeClr val="accent2"/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24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24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새로운 사용자 접속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혹은 기존 사용자의 접속 해지 시 </a:t>
            </a:r>
            <a:endParaRPr lang="en-US" altLang="ko-KR" sz="24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2400" b="1" spc="-30" dirty="0" smtClean="0">
                <a:solidFill>
                  <a:schemeClr val="accent2"/>
                </a:solidFill>
                <a:latin typeface="나눔명조" pitchFamily="18" charset="-127"/>
                <a:ea typeface="나눔명조" pitchFamily="18" charset="-127"/>
              </a:rPr>
              <a:t>사용자 </a:t>
            </a:r>
            <a:r>
              <a:rPr lang="en-US" altLang="ko-KR" sz="2400" b="1" spc="-30" dirty="0" smtClean="0">
                <a:solidFill>
                  <a:schemeClr val="accent2"/>
                </a:solidFill>
                <a:latin typeface="나눔명조" pitchFamily="18" charset="-127"/>
                <a:ea typeface="나눔명조" pitchFamily="18" charset="-127"/>
              </a:rPr>
              <a:t>update</a:t>
            </a:r>
            <a:r>
              <a:rPr lang="ko-KR" altLang="en-US" sz="2400" b="1" spc="-30" dirty="0" smtClean="0">
                <a:solidFill>
                  <a:schemeClr val="accent2"/>
                </a:solidFill>
                <a:latin typeface="나눔명조" pitchFamily="18" charset="-127"/>
                <a:ea typeface="나눔명조" pitchFamily="18" charset="-127"/>
              </a:rPr>
              <a:t>를</a:t>
            </a: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client</a:t>
            </a: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에게 </a:t>
            </a:r>
            <a:r>
              <a:rPr lang="en-US" altLang="ko-KR" sz="24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broadcast</a:t>
            </a: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spc="-150" dirty="0" smtClean="0">
                <a:solidFill>
                  <a:schemeClr val="bg1"/>
                </a:solidFill>
              </a:rPr>
              <a:t>Server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1D00E59-E25B-46AF-9A64-7B62E340CE45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8871" y="3573016"/>
            <a:ext cx="7776864" cy="210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6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서버 접속 시 </a:t>
            </a:r>
            <a:r>
              <a:rPr lang="ko-KR" altLang="en-US" sz="1600" b="1" spc="-30" dirty="0" smtClean="0">
                <a:solidFill>
                  <a:schemeClr val="accent2"/>
                </a:solidFill>
                <a:latin typeface="나눔명조" pitchFamily="18" charset="-127"/>
                <a:ea typeface="나눔명조" pitchFamily="18" charset="-127"/>
              </a:rPr>
              <a:t>사용자명 확인</a:t>
            </a:r>
            <a:endParaRPr lang="en-US" altLang="ko-KR" sz="1600" b="1" spc="-30" dirty="0" smtClean="0">
              <a:solidFill>
                <a:schemeClr val="accent2"/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6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600" b="1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Adduser</a:t>
            </a:r>
            <a:r>
              <a:rPr lang="en-US" altLang="ko-KR" sz="16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(server.js) </a:t>
            </a:r>
            <a:r>
              <a:rPr lang="ko-KR" altLang="en-US" sz="16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호출하여 </a:t>
            </a:r>
            <a:r>
              <a:rPr lang="en-US" altLang="ko-KR" sz="1600" b="1" spc="-30" dirty="0" smtClean="0">
                <a:solidFill>
                  <a:schemeClr val="accent2"/>
                </a:solidFill>
                <a:latin typeface="나눔명조" pitchFamily="18" charset="-127"/>
                <a:ea typeface="나눔명조" pitchFamily="18" charset="-127"/>
              </a:rPr>
              <a:t>username </a:t>
            </a:r>
            <a:r>
              <a:rPr lang="ko-KR" altLang="en-US" sz="1600" b="1" spc="-30" dirty="0" smtClean="0">
                <a:solidFill>
                  <a:schemeClr val="accent2"/>
                </a:solidFill>
                <a:latin typeface="나눔명조" pitchFamily="18" charset="-127"/>
                <a:ea typeface="나눔명조" pitchFamily="18" charset="-127"/>
              </a:rPr>
              <a:t>저장</a:t>
            </a:r>
            <a:r>
              <a:rPr lang="en-US" altLang="ko-KR" sz="16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ko-KR" altLang="en-US" sz="16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내용 입력 후 </a:t>
            </a:r>
            <a:r>
              <a:rPr lang="en-US" altLang="ko-KR" sz="16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send </a:t>
            </a:r>
            <a:r>
              <a:rPr lang="ko-KR" altLang="en-US" sz="16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클릭 시 </a:t>
            </a:r>
            <a:r>
              <a:rPr lang="ko-KR" altLang="en-US" sz="1600" b="1" spc="-30" dirty="0" smtClean="0">
                <a:solidFill>
                  <a:schemeClr val="accent2"/>
                </a:solidFill>
                <a:latin typeface="나눔명조" pitchFamily="18" charset="-127"/>
                <a:ea typeface="나눔명조" pitchFamily="18" charset="-127"/>
              </a:rPr>
              <a:t>서버에 알림</a:t>
            </a:r>
            <a:endParaRPr lang="en-US" altLang="ko-KR" sz="1600" b="1" spc="-30" dirty="0" smtClean="0">
              <a:solidFill>
                <a:schemeClr val="accent2"/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endParaRPr lang="en-US" altLang="ko-KR" sz="16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6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알림을 받은 서버에서 </a:t>
            </a:r>
            <a:r>
              <a:rPr lang="en-US" altLang="ko-KR" sz="1600" b="1" spc="-30" dirty="0" smtClean="0">
                <a:solidFill>
                  <a:schemeClr val="accent2"/>
                </a:solidFill>
                <a:latin typeface="나눔명조" pitchFamily="18" charset="-127"/>
                <a:ea typeface="나눔명조" pitchFamily="18" charset="-127"/>
              </a:rPr>
              <a:t>chat</a:t>
            </a:r>
            <a:r>
              <a:rPr lang="ko-KR" altLang="en-US" sz="1600" b="1" spc="-30" dirty="0" smtClean="0">
                <a:solidFill>
                  <a:schemeClr val="accent2"/>
                </a:solidFill>
                <a:latin typeface="나눔명조" pitchFamily="18" charset="-127"/>
                <a:ea typeface="나눔명조" pitchFamily="18" charset="-127"/>
              </a:rPr>
              <a:t>을 </a:t>
            </a:r>
            <a:r>
              <a:rPr lang="en-US" altLang="ko-KR" sz="1600" b="1" spc="-30" dirty="0" smtClean="0">
                <a:solidFill>
                  <a:schemeClr val="accent2"/>
                </a:solidFill>
                <a:latin typeface="나눔명조" pitchFamily="18" charset="-127"/>
                <a:ea typeface="나눔명조" pitchFamily="18" charset="-127"/>
              </a:rPr>
              <a:t>update</a:t>
            </a:r>
            <a:r>
              <a:rPr lang="ko-KR" altLang="en-US" sz="16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해야 함을 </a:t>
            </a:r>
            <a:r>
              <a:rPr lang="en-US" altLang="ko-KR" sz="16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client</a:t>
            </a:r>
            <a:r>
              <a:rPr lang="ko-KR" altLang="en-US" sz="16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에게 알리고 </a:t>
            </a:r>
            <a:r>
              <a:rPr lang="en-US" altLang="ko-KR" sz="16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client</a:t>
            </a:r>
            <a:r>
              <a:rPr lang="ko-KR" altLang="en-US" sz="16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는</a:t>
            </a:r>
            <a:r>
              <a:rPr lang="en-US" altLang="ko-KR" sz="16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6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서버로부터 </a:t>
            </a:r>
            <a:r>
              <a:rPr lang="ko-KR" altLang="en-US" sz="1600" b="1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전송받은</a:t>
            </a:r>
            <a:r>
              <a:rPr lang="ko-KR" altLang="en-US" sz="16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내용을 </a:t>
            </a:r>
            <a:r>
              <a:rPr lang="en-US" altLang="ko-KR" sz="1600" b="1" spc="-30" dirty="0" smtClean="0">
                <a:solidFill>
                  <a:schemeClr val="accent2"/>
                </a:solidFill>
                <a:latin typeface="나눔명조" pitchFamily="18" charset="-127"/>
                <a:ea typeface="나눔명조" pitchFamily="18" charset="-127"/>
              </a:rPr>
              <a:t>update</a:t>
            </a:r>
          </a:p>
          <a:p>
            <a:pPr indent="-514350"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90525" y="404664"/>
            <a:ext cx="8229600" cy="86409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Client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9" y="1815824"/>
            <a:ext cx="4191585" cy="1400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987824" y="1772816"/>
            <a:ext cx="5328592" cy="3744416"/>
            <a:chOff x="2627784" y="2208567"/>
            <a:chExt cx="3960226" cy="3089255"/>
          </a:xfrm>
        </p:grpSpPr>
        <p:grpSp>
          <p:nvGrpSpPr>
            <p:cNvPr id="2" name="그룹 34"/>
            <p:cNvGrpSpPr/>
            <p:nvPr/>
          </p:nvGrpSpPr>
          <p:grpSpPr>
            <a:xfrm>
              <a:off x="2627784" y="2208567"/>
              <a:ext cx="1944000" cy="3089255"/>
              <a:chOff x="2627784" y="2208567"/>
              <a:chExt cx="2304256" cy="308925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2627784" y="2208567"/>
                <a:ext cx="2304256" cy="7043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ko-KR" sz="4000" b="1" spc="-50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message</a:t>
                </a:r>
                <a:endParaRPr lang="ko-KR" altLang="en-US" sz="4000" b="1" spc="-5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627784" y="2906802"/>
                <a:ext cx="2304256" cy="23910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buSzPct val="70000"/>
                  <a:buFont typeface="Wingdings" pitchFamily="2" charset="2"/>
                  <a:buChar char="u"/>
                </a:pPr>
                <a:r>
                  <a:rPr lang="en-US" altLang="ko-KR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msg</a:t>
                </a:r>
                <a:r>
                  <a:rPr lang="en-US" altLang="ko-KR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ko-KR" altLang="en-US" dirty="0" smtClean="0">
                    <a:solidFill>
                      <a:schemeClr val="accent2"/>
                    </a:solidFill>
                    <a:latin typeface="나눔고딕" pitchFamily="50" charset="-127"/>
                    <a:ea typeface="나눔고딕" pitchFamily="50" charset="-127"/>
                  </a:rPr>
                  <a:t>내용</a:t>
                </a:r>
                <a:r>
                  <a:rPr lang="ko-KR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을 저장</a:t>
                </a:r>
                <a:endPara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>
                  <a:buSzPct val="70000"/>
                  <a:buFont typeface="Wingdings" pitchFamily="2" charset="2"/>
                  <a:buChar char="u"/>
                </a:pPr>
                <a:r>
                  <a:rPr lang="en-US" altLang="ko-KR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Username </a:t>
                </a:r>
                <a:r>
                  <a:rPr lang="ko-KR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저장</a:t>
                </a:r>
                <a:endPara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3" name="그룹 35"/>
            <p:cNvGrpSpPr/>
            <p:nvPr/>
          </p:nvGrpSpPr>
          <p:grpSpPr>
            <a:xfrm>
              <a:off x="4644009" y="2208567"/>
              <a:ext cx="1944001" cy="3089255"/>
              <a:chOff x="4955347" y="2208567"/>
              <a:chExt cx="2262361" cy="3089255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955348" y="2208567"/>
                <a:ext cx="2262360" cy="7043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4000" b="1" spc="-50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image</a:t>
                </a:r>
                <a:endParaRPr lang="ko-KR" altLang="en-US" sz="1500" b="1" spc="-5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955347" y="2906802"/>
                <a:ext cx="2262360" cy="23910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buSzPct val="70000"/>
                  <a:buFont typeface="Wingdings" pitchFamily="2" charset="2"/>
                  <a:buChar char="u"/>
                </a:pPr>
                <a:r>
                  <a:rPr lang="en-US" altLang="ko-KR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IMAGE</a:t>
                </a:r>
                <a:r>
                  <a:rPr lang="ko-KR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의 </a:t>
                </a:r>
                <a:r>
                  <a:rPr lang="ko-KR" altLang="en-US" dirty="0" smtClean="0">
                    <a:solidFill>
                      <a:schemeClr val="accent2"/>
                    </a:solidFill>
                    <a:latin typeface="나눔고딕" pitchFamily="50" charset="-127"/>
                    <a:ea typeface="나눔고딕" pitchFamily="50" charset="-127"/>
                  </a:rPr>
                  <a:t>경로</a:t>
                </a:r>
                <a:r>
                  <a:rPr lang="ko-KR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   저장</a:t>
                </a:r>
                <a:endPara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>
                  <a:buSzPct val="70000"/>
                  <a:buFont typeface="Wingdings" pitchFamily="2" charset="2"/>
                  <a:buChar char="u"/>
                </a:pPr>
                <a:r>
                  <a:rPr lang="en-US" altLang="ko-KR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Filename </a:t>
                </a:r>
                <a:r>
                  <a:rPr lang="ko-KR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저장</a:t>
                </a:r>
                <a:endPara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395536" y="413792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800" dirty="0" smtClean="0">
                <a:solidFill>
                  <a:schemeClr val="bg1"/>
                </a:solidFill>
              </a:rPr>
              <a:t>Database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8" y="1683313"/>
            <a:ext cx="2296082" cy="40488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87824" y="3472907"/>
            <a:ext cx="5328592" cy="204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입력 날짜 저장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Search </a:t>
            </a:r>
            <a:r>
              <a:rPr lang="ko-KR" alt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결과 </a:t>
            </a:r>
            <a:r>
              <a:rPr lang="en-US" altLang="ko-KR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</a:t>
            </a:r>
          </a:p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검색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keyword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와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DB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의 내용을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Regex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으로 비교하여 부분 일치하는 내용이 있는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data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를 모두 가지고 온다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80833" y="3278899"/>
            <a:ext cx="1045393" cy="4029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ko-KR" altLang="en-US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공통점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3B20F-9F02-4B2C-A9E2-439A6D4235F2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428625" y="38521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800" spc="-150" dirty="0" smtClean="0">
                <a:solidFill>
                  <a:schemeClr val="bg1"/>
                </a:solidFill>
              </a:rPr>
              <a:t>구성요소</a:t>
            </a:r>
            <a:endParaRPr lang="ko-KR" altLang="en-US" sz="4800" spc="-15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5039438" cy="36056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6983" y="2060848"/>
            <a:ext cx="3151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서버를 만드는데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node.js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express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모듈을 사용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채팅의 주요 기능은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node.js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socket.io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모듈을 사용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Msg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내용은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sendchat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함수에서 바로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MongoDB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저장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66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504D">
                  <a:lumMod val="75000"/>
                </a:srgb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3B20F-9F02-4B2C-A9E2-439A6D4235F2}" type="slidenum">
              <a:rPr lang="en-US" altLang="ko-KR" sz="800" spc="-3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prstClr val="black">
                  <a:lumMod val="50000"/>
                  <a:lumOff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428625" y="38521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800" spc="-150" dirty="0" smtClean="0">
                <a:solidFill>
                  <a:schemeClr val="bg1"/>
                </a:solidFill>
              </a:rPr>
              <a:t>구성요소</a:t>
            </a:r>
            <a:endParaRPr lang="ko-KR" altLang="en-US" sz="4800" spc="-15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39" y="1484784"/>
            <a:ext cx="5823563" cy="8893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76" y="2996952"/>
            <a:ext cx="5689688" cy="21073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5104286"/>
            <a:ext cx="5661001" cy="1401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57755" y="1968463"/>
            <a:ext cx="28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post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 통해 이미지를 파일 타입으로 서버에 넘겨줌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84529" y="3950124"/>
            <a:ext cx="2835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Post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받은 이미지를 서버에 저장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저장 경로는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MongoDB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09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504D">
                  <a:lumMod val="75000"/>
                </a:srgb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3B20F-9F02-4B2C-A9E2-439A6D4235F2}" type="slidenum">
              <a:rPr lang="en-US" altLang="ko-KR" sz="800" spc="-3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prstClr val="black">
                  <a:lumMod val="50000"/>
                  <a:lumOff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428625" y="38521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800" spc="-150" dirty="0" smtClean="0">
                <a:solidFill>
                  <a:schemeClr val="bg1"/>
                </a:solidFill>
              </a:rPr>
              <a:t>구성요소</a:t>
            </a:r>
            <a:endParaRPr lang="ko-KR" altLang="en-US" sz="4800" spc="-15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0" y="1700808"/>
            <a:ext cx="5727938" cy="18656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8144" y="1556792"/>
            <a:ext cx="2790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DB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가장 최근에 저장된 이미지를 불러와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채팅창에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업데이트 해줌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4149080"/>
            <a:ext cx="7344001" cy="79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15816" y="5222924"/>
            <a:ext cx="51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post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통해 입력한 문자열을 서버로 넘겨준다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24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504D">
                  <a:lumMod val="75000"/>
                </a:srgb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3B20F-9F02-4B2C-A9E2-439A6D4235F2}" type="slidenum">
              <a:rPr lang="en-US" altLang="ko-KR" sz="800" spc="-3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prstClr val="black">
                  <a:lumMod val="50000"/>
                  <a:lumOff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428625" y="38521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800" spc="-150" dirty="0" smtClean="0">
                <a:solidFill>
                  <a:schemeClr val="bg1"/>
                </a:solidFill>
              </a:rPr>
              <a:t>구성요소</a:t>
            </a:r>
            <a:endParaRPr lang="ko-KR" altLang="en-US" sz="4800" spc="-15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4" y="1700808"/>
            <a:ext cx="5909626" cy="46496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51285" y="1844824"/>
            <a:ext cx="2790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post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받은 문자열을 가지고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DB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데이터와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비교하여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일치하는 부분이 있으면 화면에 내용을 표시한다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1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256</Words>
  <Application>Microsoft Office PowerPoint</Application>
  <PresentationFormat>화면 슬라이드 쇼(4:3)</PresentationFormat>
  <Paragraphs>71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나눔고딕</vt:lpstr>
      <vt:lpstr>맑은 고딕</vt:lpstr>
      <vt:lpstr>Wingdings</vt:lpstr>
      <vt:lpstr>나눔명조</vt:lpstr>
      <vt:lpstr>Office 테마</vt:lpstr>
      <vt:lpstr>Multi Chat App</vt:lpstr>
      <vt:lpstr>구성</vt:lpstr>
      <vt:lpstr>Server</vt:lpstr>
      <vt:lpstr>Client</vt:lpstr>
      <vt:lpstr>Database</vt:lpstr>
      <vt:lpstr>구성요소</vt:lpstr>
      <vt:lpstr>구성요소</vt:lpstr>
      <vt:lpstr>구성요소</vt:lpstr>
      <vt:lpstr>구성요소</vt:lpstr>
      <vt:lpstr>Github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KimByoungjae-PC</cp:lastModifiedBy>
  <cp:revision>26</cp:revision>
  <dcterms:created xsi:type="dcterms:W3CDTF">2011-08-23T09:33:59Z</dcterms:created>
  <dcterms:modified xsi:type="dcterms:W3CDTF">2016-12-25T15:06:22Z</dcterms:modified>
</cp:coreProperties>
</file>