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4" r:id="rId2"/>
    <p:sldId id="538" r:id="rId3"/>
    <p:sldId id="545" r:id="rId4"/>
    <p:sldId id="556" r:id="rId5"/>
    <p:sldId id="530" r:id="rId6"/>
    <p:sldId id="557" r:id="rId7"/>
    <p:sldId id="535" r:id="rId8"/>
    <p:sldId id="560" r:id="rId9"/>
    <p:sldId id="561" r:id="rId10"/>
    <p:sldId id="562" r:id="rId11"/>
    <p:sldId id="563" r:id="rId12"/>
  </p:sldIdLst>
  <p:sldSz cx="9144000" cy="6858000" type="screen4x3"/>
  <p:notesSz cx="6797675" cy="9928225"/>
  <p:embeddedFontLst>
    <p:embeddedFont>
      <p:font typeface="HY헤드라인M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bg1"/>
        </a:solidFill>
        <a:latin typeface="Arial" pitchFamily="34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3385">
          <p15:clr>
            <a:srgbClr val="A4A3A4"/>
          </p15:clr>
        </p15:guide>
        <p15:guide id="3" pos="249">
          <p15:clr>
            <a:srgbClr val="A4A3A4"/>
          </p15:clr>
        </p15:guide>
        <p15:guide id="4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005EA4"/>
    <a:srgbClr val="8FE2FF"/>
    <a:srgbClr val="BE1893"/>
    <a:srgbClr val="FEC6EF"/>
    <a:srgbClr val="FFC5C5"/>
    <a:srgbClr val="2683B9"/>
    <a:srgbClr val="7CC3FF"/>
    <a:srgbClr val="1D2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132" autoAdjust="0"/>
  </p:normalViewPr>
  <p:slideViewPr>
    <p:cSldViewPr snapToObjects="1">
      <p:cViewPr>
        <p:scale>
          <a:sx n="150" d="100"/>
          <a:sy n="150" d="100"/>
        </p:scale>
        <p:origin x="-618" y="-1218"/>
      </p:cViewPr>
      <p:guideLst>
        <p:guide orient="horz" pos="3974"/>
        <p:guide orient="horz" pos="3385"/>
        <p:guide pos="249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5" y="0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5" y="9432051"/>
            <a:ext cx="2946351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9" tIns="47735" rIns="95469" bIns="47735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75DEFD7-54FD-4A46-8ACD-DAA688BFC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728" y="0"/>
            <a:ext cx="2946351" cy="49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592D53-11E0-444C-899F-6CD37484001C}" type="datetimeFigureOut">
              <a:rPr lang="ko-KR" altLang="en-US"/>
              <a:pPr>
                <a:defRPr/>
              </a:pPr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8" y="4716027"/>
            <a:ext cx="5437821" cy="446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728" y="9430467"/>
            <a:ext cx="2946351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1496C4-DA3B-44CB-9040-3353C299D4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2100" y="0"/>
            <a:ext cx="2178050" cy="6381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381750" cy="6381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jiyeon\webstorage upload\★제품소개서(국영문)\그림2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0"/>
            <a:ext cx="9210674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8620125" y="6462713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fld id="{4E3E6BB3-9067-4BED-AD34-2F1CF4A3132C}" type="slidenum">
              <a:rPr lang="en-US" altLang="ko-KR" sz="1000" b="1">
                <a:solidFill>
                  <a:srgbClr val="4D4D4D"/>
                </a:solidFill>
                <a:ea typeface="굴림" pitchFamily="50" charset="-127"/>
              </a:rPr>
              <a:pPr algn="ctr">
                <a:defRPr/>
              </a:pPr>
              <a:t>‹#›</a:t>
            </a:fld>
            <a:endParaRPr lang="en-US" altLang="ko-KR" sz="1000" b="1">
              <a:solidFill>
                <a:srgbClr val="4D4D4D"/>
              </a:solidFill>
              <a:ea typeface="굴림" pitchFamily="50" charset="-127"/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4087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8675688" y="6438900"/>
            <a:ext cx="0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  <a:cs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486" y="34103"/>
            <a:ext cx="712881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개발 환경 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106" y="1196752"/>
            <a:ext cx="7045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400" dirty="0">
                <a:solidFill>
                  <a:schemeClr val="tx1"/>
                </a:solidFill>
              </a:rPr>
              <a:t>API </a:t>
            </a:r>
            <a:r>
              <a:rPr lang="ko-KR" altLang="en-US" sz="1400" dirty="0">
                <a:solidFill>
                  <a:schemeClr val="tx1"/>
                </a:solidFill>
              </a:rPr>
              <a:t>서버 정보</a:t>
            </a:r>
            <a:r>
              <a:rPr lang="en-US" altLang="ko-KR" sz="1400" dirty="0">
                <a:solidFill>
                  <a:schemeClr val="tx1"/>
                </a:solidFill>
              </a:rPr>
              <a:t> : http://demo.weandsoft.com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영상 </a:t>
            </a:r>
            <a:r>
              <a:rPr lang="ko-KR" altLang="en-US" sz="1400" dirty="0" err="1">
                <a:solidFill>
                  <a:schemeClr val="tx1"/>
                </a:solidFill>
              </a:rPr>
              <a:t>샘플데이터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영상 </a:t>
            </a:r>
            <a:r>
              <a:rPr lang="ko-KR" altLang="en-US" sz="1400" dirty="0" err="1">
                <a:solidFill>
                  <a:schemeClr val="tx1"/>
                </a:solidFill>
              </a:rPr>
              <a:t>파일아이디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50000"/>
              </a:lnSpc>
              <a:buAutoNum type="arabicParenR"/>
            </a:pPr>
            <a:r>
              <a:rPr lang="en-US" altLang="ko-KR" sz="1400" dirty="0">
                <a:solidFill>
                  <a:schemeClr val="tx1"/>
                </a:solidFill>
              </a:rPr>
              <a:t>b7b9f32f-9850-454c-bb93-47369bc9455</a:t>
            </a:r>
          </a:p>
          <a:p>
            <a:pPr marL="800100" lvl="1" indent="-342900">
              <a:lnSpc>
                <a:spcPct val="250000"/>
              </a:lnSpc>
              <a:buAutoNum type="arabicParenR"/>
            </a:pPr>
            <a:r>
              <a:rPr lang="en-US" altLang="ko-KR" sz="1400" dirty="0">
                <a:solidFill>
                  <a:schemeClr val="tx1"/>
                </a:solidFill>
              </a:rPr>
              <a:t>4904b172-1720-41c2-92bb-5681c75a497d</a:t>
            </a:r>
          </a:p>
        </p:txBody>
      </p:sp>
    </p:spTree>
    <p:extLst>
      <p:ext uri="{BB962C8B-B14F-4D97-AF65-F5344CB8AC3E}">
        <p14:creationId xmlns:p14="http://schemas.microsoft.com/office/powerpoint/2010/main" val="199536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자동자막생성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자막 생성 작업을 요청한다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/job/add/{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};language={language}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12026"/>
              </p:ext>
            </p:extLst>
          </p:nvPr>
        </p:nvGraphicFramePr>
        <p:xfrm>
          <a:off x="549323" y="2213855"/>
          <a:ext cx="8064896" cy="122298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파일아아디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settId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자동자막생성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작업아이디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자동자막언어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-KR :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고정입력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7168"/>
              </p:ext>
            </p:extLst>
          </p:nvPr>
        </p:nvGraphicFramePr>
        <p:xfrm>
          <a:off x="564532" y="4681512"/>
          <a:ext cx="8064896" cy="15072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0110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ADDON: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자동자막모듈 </a:t>
                      </a:r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라이센스 정보가 존재하지 않습니다</a:t>
                      </a:r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0106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데이터베이스에서 정보를 읽는 중 에러가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0112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</a:t>
                      </a: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자동자막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작업 요청 내역이 존재합니다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391368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21954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스트리밍 </a:t>
            </a: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재생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가져온다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/rest/file2/stream/{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};protocol=http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3235"/>
              </p:ext>
            </p:extLst>
          </p:nvPr>
        </p:nvGraphicFramePr>
        <p:xfrm>
          <a:off x="549323" y="2213855"/>
          <a:ext cx="8064896" cy="287478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fileTitle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instanceId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인스턴스아이디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playtime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재생시간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previewFile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프리뷰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shareYN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공유기능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사용 여부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smilFile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smil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파일 경로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stream &gt; file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streamList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stream &gt; label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thumbnail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썸네일경로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fileSize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자막파일크기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language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자막언어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realFileName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 //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trackSeq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자막아아디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vod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trackList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track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trackType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자막타입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protocol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재생프로토콜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(HLS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: http,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download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: pad)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422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44064"/>
                  </a:ext>
                </a:extLst>
              </a:tr>
              <a:tr h="2422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44416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975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9329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95681"/>
                  </a:ext>
                </a:extLst>
              </a:tr>
              <a:tr h="2434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6749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17218"/>
              </p:ext>
            </p:extLst>
          </p:nvPr>
        </p:nvGraphicFramePr>
        <p:xfrm>
          <a:off x="564532" y="5511328"/>
          <a:ext cx="8064896" cy="85056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0027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파라미터가</a:t>
                      </a: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잘못되었습니다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0017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 수 없는 오류가 발생하였습니다</a:t>
                      </a:r>
                      <a:r>
                        <a:rPr lang="en-US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sz="80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243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4532" y="522118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11369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486" y="34103"/>
            <a:ext cx="712881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98625"/>
              </p:ext>
            </p:extLst>
          </p:nvPr>
        </p:nvGraphicFramePr>
        <p:xfrm>
          <a:off x="564532" y="3799720"/>
          <a:ext cx="8183932" cy="1069440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16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480156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152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필수여부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전달방식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동영상아이디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입력 값이 없을 경우 메시지 표시 후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프로그램 종료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없음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– 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1Page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입력값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등록된 자막 등록 화면이 시작 페이지 자막 파일을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로드하여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자막편집화면으로 자동 전환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기획서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2Page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3511688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편집도구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파라메터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09293"/>
              </p:ext>
            </p:extLst>
          </p:nvPr>
        </p:nvGraphicFramePr>
        <p:xfrm>
          <a:off x="564532" y="1508958"/>
          <a:ext cx="8183932" cy="1459808"/>
        </p:xfrm>
        <a:graphic>
          <a:graphicData uri="http://schemas.openxmlformats.org/drawingml/2006/table">
            <a:tbl>
              <a:tblPr firstRow="1"/>
              <a:tblGrid>
                <a:gridCol w="14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372773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4638460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59346523"/>
                    </a:ext>
                  </a:extLst>
                </a:gridCol>
              </a:tblGrid>
              <a:tr h="242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테이블명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컬럼명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tm_track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CREATE_ID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등록자아이디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UPDATE_ID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String(50)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수정자아이디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58493"/>
                  </a:ext>
                </a:extLst>
              </a:tr>
              <a:tr h="27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UPDATE_DATE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기존 테이블 추가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08186"/>
                  </a:ext>
                </a:extLst>
              </a:tr>
              <a:tr h="395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타입 항목 추가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0: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임시저장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1: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,2: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비사용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9: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4532" y="1220926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변경 항목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78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692" y="1268760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자막 언어 목록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자막 파일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자막 파일 다운로드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FontTx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자막 내용 가져오기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임시 저장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자막 게시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자동 자막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indent="-177800">
              <a:lnSpc>
                <a:spcPct val="2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영상 스트리밍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5700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언어 목록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위안미디어에서 지원되는 자막 언어 목록을 가져온다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languageList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GET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43530"/>
              </p:ext>
            </p:extLst>
          </p:nvPr>
        </p:nvGraphicFramePr>
        <p:xfrm>
          <a:off x="549323" y="2213854"/>
          <a:ext cx="8063999" cy="1566467"/>
        </p:xfrm>
        <a:graphic>
          <a:graphicData uri="http://schemas.openxmlformats.org/drawingml/2006/table">
            <a:tbl>
              <a:tblPr firstRow="1"/>
              <a:tblGrid>
                <a:gridCol w="3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code   //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자막언어코드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ROOT &gt;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languageList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language &gt; name  //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자막언어명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08660"/>
              </p:ext>
            </p:extLst>
          </p:nvPr>
        </p:nvGraphicFramePr>
        <p:xfrm>
          <a:off x="564532" y="4540108"/>
          <a:ext cx="8064896" cy="6316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136724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등록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저장되어 있는 자막파일 미디어 서버에 등록한다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/rest/file/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uploadCaption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POST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5915"/>
              </p:ext>
            </p:extLst>
          </p:nvPr>
        </p:nvGraphicFramePr>
        <p:xfrm>
          <a:off x="549323" y="2213855"/>
          <a:ext cx="8064896" cy="2192676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204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한국어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영어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ch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중국어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jp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일본어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 de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독일어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fr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프랑스어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trackName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자막타이틀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선택된 자막언어명으로 고정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state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(1: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정상값으로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고정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사용자아이디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56371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file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자막파일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26776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71426"/>
              </p:ext>
            </p:extLst>
          </p:nvPr>
        </p:nvGraphicFramePr>
        <p:xfrm>
          <a:off x="564532" y="4799264"/>
          <a:ext cx="8064896" cy="172608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0033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파일이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업로드되지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않았습니다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업로드된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파일 정보를 찾을 수 없습니다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0186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21729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8947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50912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41961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6696744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파일 다운로드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생성된 자막을 다운로드 합니다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/rest/file/downTrack2/{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};language={language};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fileType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GET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26139"/>
              </p:ext>
            </p:extLst>
          </p:nvPr>
        </p:nvGraphicFramePr>
        <p:xfrm>
          <a:off x="549323" y="2213854"/>
          <a:ext cx="8064896" cy="1362727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스트림 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바이너리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다운로드 할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자막파일의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종류 선택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종류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srt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vtt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smi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0894"/>
              </p:ext>
            </p:extLst>
          </p:nvPr>
        </p:nvGraphicFramePr>
        <p:xfrm>
          <a:off x="564532" y="4540108"/>
          <a:ext cx="8064896" cy="41280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532" y="4249964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5340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196752"/>
            <a:ext cx="669674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내용 가져오기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자막파일의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캡션 리스트를 가져온다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edit;fileId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languageCode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GET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22423"/>
              </p:ext>
            </p:extLst>
          </p:nvPr>
        </p:nvGraphicFramePr>
        <p:xfrm>
          <a:off x="549323" y="2213854"/>
          <a:ext cx="8064896" cy="2420380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updateDate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updateId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수정아이디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73663"/>
                  </a:ext>
                </a:extLst>
              </a:tr>
              <a:tr h="25979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748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9597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5484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651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8268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데이터베이스에서 정보를 읽는 중 에러가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0032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 정보를 찾을 수 없습니다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39738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0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임시저장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임시 저장한다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/caption/save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2823"/>
              </p:ext>
            </p:extLst>
          </p:nvPr>
        </p:nvGraphicFramePr>
        <p:xfrm>
          <a:off x="549323" y="2213855"/>
          <a:ext cx="8064896" cy="214326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151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captionList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json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저장정보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: “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xxxxxxxx-xxxx-xxxxxxx-xxxxx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“language” :  “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ko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 : “admin”,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“tracks” : [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{“rank” : “0”, “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 : “10000”,   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 : “20000”, “text” : “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”},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…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]}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createDate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createId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생성아이디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파일아이디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language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언어코드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totalCnt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자막캡션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trackId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자막아이디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trackFileName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자막파일명</a:t>
                      </a: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endTime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자막캡션종료시간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rank  //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자막순서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startTime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//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자막캡션시작시간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tracks &gt; track &gt; text  //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자막내용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5155"/>
              </p:ext>
            </p:extLst>
          </p:nvPr>
        </p:nvGraphicFramePr>
        <p:xfrm>
          <a:off x="564532" y="508729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79715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25471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196752"/>
            <a:ext cx="8146675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10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자막게시</a:t>
            </a:r>
            <a:endParaRPr lang="en-US" altLang="ko-KR" sz="10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자막 편집 내용을 저장하고 최종 게시한다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/rest/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autocaption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/caption/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publish;fileId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={</a:t>
            </a:r>
            <a:r>
              <a:rPr lang="en-US" altLang="ko-KR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fileId</a:t>
            </a: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};language={language}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: POST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97083"/>
              </p:ext>
            </p:extLst>
          </p:nvPr>
        </p:nvGraphicFramePr>
        <p:xfrm>
          <a:off x="549323" y="2213855"/>
          <a:ext cx="8064896" cy="1057932"/>
        </p:xfrm>
        <a:graphic>
          <a:graphicData uri="http://schemas.openxmlformats.org/drawingml/2006/table">
            <a:tbl>
              <a:tblPr firstRow="1"/>
              <a:tblGrid>
                <a:gridCol w="38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96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Param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Result Item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fileId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위안미디어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파일아이디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XML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ResultCode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ROOT &gt;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ResultMessage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422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자막언어코드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07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08971"/>
              </p:ext>
            </p:extLst>
          </p:nvPr>
        </p:nvGraphicFramePr>
        <p:xfrm>
          <a:off x="564532" y="4727256"/>
          <a:ext cx="8064896" cy="1288320"/>
        </p:xfrm>
        <a:graphic>
          <a:graphicData uri="http://schemas.openxmlformats.org/drawingml/2006/table">
            <a:tbl>
              <a:tblPr firstRow="1"/>
              <a:tblGrid>
                <a:gridCol w="1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결과코드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결과메세지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성공하였습니다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0027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파라미터가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잘못되었습니다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163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0113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파일 생성에 실패하였습니다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1382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0109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자막을 데이터베이스에 저장하는 중 에러가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0847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0017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알 수 없는 오류가 발생하였습니다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5615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532" y="443711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결과코드</a:t>
            </a:r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486" y="34103"/>
            <a:ext cx="64087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2458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b="1" dirty="0"/>
              <a:t>자막 편집 도구 </a:t>
            </a:r>
            <a:r>
              <a:rPr lang="en-US" altLang="ko-KR" b="1" dirty="0"/>
              <a:t>API </a:t>
            </a:r>
            <a:r>
              <a:rPr lang="ko-KR" altLang="en-US" b="1" dirty="0"/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112452146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651" cap="rnd" algn="ctr">
          <a:solidFill>
            <a:schemeClr val="bg1">
              <a:lumMod val="65000"/>
            </a:schemeClr>
          </a:solidFill>
          <a:round/>
          <a:headEnd/>
          <a:tailEnd/>
        </a:ln>
      </a:spPr>
      <a:bodyPr lIns="36000" tIns="36000" rIns="36000" bIns="36000" anchor="ctr" anchorCtr="1"/>
      <a:lstStyle>
        <a:defPPr algn="ctr">
          <a:defRPr sz="600" dirty="0" err="1">
            <a:solidFill>
              <a:schemeClr val="tx1"/>
            </a:solidFill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76785</TotalTime>
  <Words>1464</Words>
  <Application>Microsoft Office PowerPoint</Application>
  <PresentationFormat>화면 슬라이드 쇼(4:3)</PresentationFormat>
  <Paragraphs>410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HY헤드라인M</vt:lpstr>
      <vt:lpstr>맑은 고딕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(주)위안소프트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We&amp;MEDIA Product Information</dc:title>
  <dc:creator>csahn</dc:creator>
  <cp:lastModifiedBy>정 경석</cp:lastModifiedBy>
  <cp:revision>1937</cp:revision>
  <dcterms:created xsi:type="dcterms:W3CDTF">2004-04-16T09:30:40Z</dcterms:created>
  <dcterms:modified xsi:type="dcterms:W3CDTF">2021-07-25T22:15:36Z</dcterms:modified>
</cp:coreProperties>
</file>