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4D92D-CFED-480D-AA5F-C7F3C4E80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06DF04-3F5A-4991-BCBA-265582721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BFE6-4CDF-43F8-A2BD-91F25897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D6AC-6970-476B-B9F3-711F2673B8F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95080-0829-4225-B4A9-2BE2EAAF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762C8-1F16-428A-BB77-93F51F6A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EAC3-8A75-4A7C-9103-8624D4492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2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246A2-85FB-42CF-B48F-1014EDB1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5B687-17AC-4744-AE53-E84BD3723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66328-138C-45B2-B258-F8B927BE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D6AC-6970-476B-B9F3-711F2673B8F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2B23C-C442-4016-8CC1-DD3D9FE4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7D28D-F2A8-4D71-934E-E40AC423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EAC3-8A75-4A7C-9103-8624D4492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43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794FA5-CFE8-476C-9B58-B21A54A4E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E62EE5-754F-4191-B9E5-9BBD3BB5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E613F-F277-4B28-9F48-4858028F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D6AC-6970-476B-B9F3-711F2673B8F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27BD8-1490-483E-93CA-8C6963F2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9BE5D-D8DE-4637-A7A7-78033ABA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EAC3-8A75-4A7C-9103-8624D4492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55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C7A5F-929A-46C6-AF3C-2D701FB7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77B88-797E-4388-8DF7-0D78BE4F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3D80C-6E9C-439C-9379-843FF8FA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D6AC-6970-476B-B9F3-711F2673B8F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DB76C-B812-4CAD-BE7B-2CF73F9A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88698-4A12-44F2-8B2B-4014C49D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EAC3-8A75-4A7C-9103-8624D4492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3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7760-EDA6-42F1-B7DA-02DCEDBC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75CDE-7C9E-40BC-A8EA-AD8AD2888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1BAF5-422F-4DA6-ACBC-6E33B130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D6AC-6970-476B-B9F3-711F2673B8F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1D5FC-92C3-4E48-BCC9-91BFFB9A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F1F0A-E2C5-4A52-AF35-0B1B3D9C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EAC3-8A75-4A7C-9103-8624D4492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7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D1394-79AC-4C81-9457-947D200A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CB621-2DC6-4A4F-A4EC-6E1D3849B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A011C-9AEA-4727-8686-C990101FC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B2858B-7650-4966-A749-250B65E7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D6AC-6970-476B-B9F3-711F2673B8F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B6EB5-C635-414E-93E9-1DAA0BD1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D87405-3834-469D-826E-9821917A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EAC3-8A75-4A7C-9103-8624D4492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3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499E7-CE69-4C65-A24A-AF645E93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5F242-926D-415B-B66D-A50B8A517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AC6B1-7C1F-434E-8B81-EE2B9740D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9AC9C9-2FC0-443F-B385-A3769658F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F0614E-296D-4037-BC73-ACA1678EA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62ED2D-62B6-4CFE-B36B-0D8E8640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D6AC-6970-476B-B9F3-711F2673B8F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DAD469-22A1-4381-B6A3-DFC7D17C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81D4B3-7B4C-45A8-8F67-55886CA9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EAC3-8A75-4A7C-9103-8624D4492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4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60D2F-0833-41C1-88DA-2A0929FF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BA6AE8-559D-4F55-A3D0-0C862198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D6AC-6970-476B-B9F3-711F2673B8F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CA89A8-83AE-4DC9-8FF5-120AD687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C28043-90A9-4E31-960F-81796661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EAC3-8A75-4A7C-9103-8624D4492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3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E4A4A9-A358-4852-9E31-204D3053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D6AC-6970-476B-B9F3-711F2673B8F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BFD080-3CE2-40D5-AC2A-C5698345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837DB3-12B6-483A-9AFD-5A07D02B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EAC3-8A75-4A7C-9103-8624D4492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1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D47A1-60BF-4682-887F-FCF21D42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8C978-61F5-46F6-A6C3-EF66A1D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15222-31C0-432D-97A1-78A838110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F479B-6E47-4D22-ADC2-A65A6AD9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D6AC-6970-476B-B9F3-711F2673B8F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906FC-F0D0-48C7-9529-09A1564C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2A181-A2D8-4758-BB54-B15BEB95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EAC3-8A75-4A7C-9103-8624D4492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0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C459F-4541-4EB8-82BE-1DB64B27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527EB7-51E7-4BAE-BDC6-1BE9F90F1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EFAC4-9B19-4DA1-8A49-EEBF90010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B1E14-AED7-47CB-89C9-CA0CD3C6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D6AC-6970-476B-B9F3-711F2673B8F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9D3BD-F206-4817-B3A2-1BA5F1E0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794EE-198D-4755-84B4-39AEBCC6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9EAC3-8A75-4A7C-9103-8624D4492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4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7B3218-3A7E-4ECC-9BA8-28D459B0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0610C-9B26-4D44-9E13-8DA5E21B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A5069-D839-463D-9139-D6A39E3CD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5D6AC-6970-476B-B9F3-711F2673B8FA}" type="datetimeFigureOut">
              <a:rPr lang="ko-KR" altLang="en-US" smtClean="0"/>
              <a:t>2022-03-10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A1906B-CC04-412A-8613-271071660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4C14D-F27D-4D2E-8EDF-7CFC8A44C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EAC3-8A75-4A7C-9103-8624D4492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3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8DE57B-892E-4AEE-A49D-B280D8C8D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895485"/>
              </p:ext>
            </p:extLst>
          </p:nvPr>
        </p:nvGraphicFramePr>
        <p:xfrm>
          <a:off x="4337050" y="2354910"/>
          <a:ext cx="3251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846687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55673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00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바나나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3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망고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6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8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91553"/>
                  </a:ext>
                </a:extLst>
              </a:tr>
            </a:tbl>
          </a:graphicData>
        </a:graphic>
      </p:graphicFrame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769D1729-2968-49B5-B345-CB959FACB35F}"/>
              </a:ext>
            </a:extLst>
          </p:cNvPr>
          <p:cNvSpPr/>
          <p:nvPr/>
        </p:nvSpPr>
        <p:spPr>
          <a:xfrm>
            <a:off x="7588250" y="2733675"/>
            <a:ext cx="584200" cy="1846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0EBCD-07CE-4258-A09A-3BEF68DCCD20}"/>
              </a:ext>
            </a:extLst>
          </p:cNvPr>
          <p:cNvSpPr txBox="1"/>
          <p:nvPr/>
        </p:nvSpPr>
        <p:spPr>
          <a:xfrm>
            <a:off x="8308684" y="3467430"/>
            <a:ext cx="233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시리즈의 값</a:t>
            </a:r>
            <a:r>
              <a:rPr lang="en-US" altLang="ko-KR" dirty="0"/>
              <a:t>(value)</a:t>
            </a:r>
            <a:r>
              <a:rPr lang="ko-KR" altLang="en-US" dirty="0"/>
              <a:t>들</a:t>
            </a: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3BF8B352-D877-4624-BB0F-6289A3CFD043}"/>
              </a:ext>
            </a:extLst>
          </p:cNvPr>
          <p:cNvSpPr/>
          <p:nvPr/>
        </p:nvSpPr>
        <p:spPr>
          <a:xfrm>
            <a:off x="7591423" y="2214524"/>
            <a:ext cx="581027" cy="5191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4D215-C736-4D4B-9566-872E2B2B7DB0}"/>
              </a:ext>
            </a:extLst>
          </p:cNvPr>
          <p:cNvSpPr txBox="1"/>
          <p:nvPr/>
        </p:nvSpPr>
        <p:spPr>
          <a:xfrm>
            <a:off x="8308684" y="228943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시리즈 이름</a:t>
            </a:r>
            <a:r>
              <a:rPr lang="en-US" altLang="ko-KR" dirty="0"/>
              <a:t>(column)</a:t>
            </a:r>
            <a:endParaRPr lang="ko-KR" altLang="en-US" dirty="0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77AE273B-5328-43C5-AC0D-F060B6F0E0C6}"/>
              </a:ext>
            </a:extLst>
          </p:cNvPr>
          <p:cNvSpPr/>
          <p:nvPr/>
        </p:nvSpPr>
        <p:spPr>
          <a:xfrm flipH="1">
            <a:off x="3752850" y="2733675"/>
            <a:ext cx="638175" cy="1846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535BD-06A4-48EB-8CD8-45000D9C6076}"/>
              </a:ext>
            </a:extLst>
          </p:cNvPr>
          <p:cNvSpPr txBox="1"/>
          <p:nvPr/>
        </p:nvSpPr>
        <p:spPr>
          <a:xfrm>
            <a:off x="1400924" y="3467430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시리즈 인덱스</a:t>
            </a:r>
            <a:r>
              <a:rPr lang="en-US" altLang="ko-KR" dirty="0"/>
              <a:t>(index)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15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BE908B2-8D26-4929-86B8-5C63B77F4F9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9756185"/>
              </p:ext>
            </p:extLst>
          </p:nvPr>
        </p:nvGraphicFramePr>
        <p:xfrm>
          <a:off x="3632200" y="2383485"/>
          <a:ext cx="45402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63">
                  <a:extLst>
                    <a:ext uri="{9D8B030D-6E8A-4147-A177-3AD203B41FA5}">
                      <a16:colId xmlns:a16="http://schemas.microsoft.com/office/drawing/2014/main" val="1284668778"/>
                    </a:ext>
                  </a:extLst>
                </a:gridCol>
                <a:gridCol w="1135063">
                  <a:extLst>
                    <a:ext uri="{9D8B030D-6E8A-4147-A177-3AD203B41FA5}">
                      <a16:colId xmlns:a16="http://schemas.microsoft.com/office/drawing/2014/main" val="3855673961"/>
                    </a:ext>
                  </a:extLst>
                </a:gridCol>
                <a:gridCol w="1135063">
                  <a:extLst>
                    <a:ext uri="{9D8B030D-6E8A-4147-A177-3AD203B41FA5}">
                      <a16:colId xmlns:a16="http://schemas.microsoft.com/office/drawing/2014/main" val="3425990878"/>
                    </a:ext>
                  </a:extLst>
                </a:gridCol>
                <a:gridCol w="1135063">
                  <a:extLst>
                    <a:ext uri="{9D8B030D-6E8A-4147-A177-3AD203B41FA5}">
                      <a16:colId xmlns:a16="http://schemas.microsoft.com/office/drawing/2014/main" val="1923354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00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바나나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필리핀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3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망고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인도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66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아프리카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12,000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8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1,5000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491553"/>
                  </a:ext>
                </a:extLst>
              </a:tr>
            </a:tbl>
          </a:graphicData>
        </a:graphic>
      </p:graphicFrame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1E292882-4C44-4C72-98E1-1D8DC6B8AAF4}"/>
              </a:ext>
            </a:extLst>
          </p:cNvPr>
          <p:cNvSpPr/>
          <p:nvPr/>
        </p:nvSpPr>
        <p:spPr>
          <a:xfrm rot="16200000">
            <a:off x="6187668" y="354508"/>
            <a:ext cx="581027" cy="3388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98170-6141-4330-B2D9-6FEB6BE8F51B}"/>
              </a:ext>
            </a:extLst>
          </p:cNvPr>
          <p:cNvSpPr txBox="1"/>
          <p:nvPr/>
        </p:nvSpPr>
        <p:spPr>
          <a:xfrm>
            <a:off x="5270158" y="1366836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컬럼 이름</a:t>
            </a:r>
            <a:r>
              <a:rPr lang="en-US" altLang="ko-KR" dirty="0"/>
              <a:t>(column name)</a:t>
            </a:r>
            <a:r>
              <a:rPr lang="ko-KR" altLang="en-US" dirty="0"/>
              <a:t>들</a:t>
            </a: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38E5A362-66B5-43F4-BA16-53EE6314DC94}"/>
              </a:ext>
            </a:extLst>
          </p:cNvPr>
          <p:cNvSpPr/>
          <p:nvPr/>
        </p:nvSpPr>
        <p:spPr>
          <a:xfrm>
            <a:off x="8172452" y="2383485"/>
            <a:ext cx="581023" cy="350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FFFDD-ECAE-4DA5-9C17-415B4729D0B4}"/>
              </a:ext>
            </a:extLst>
          </p:cNvPr>
          <p:cNvSpPr txBox="1"/>
          <p:nvPr/>
        </p:nvSpPr>
        <p:spPr>
          <a:xfrm>
            <a:off x="8753475" y="2364343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컬럼</a:t>
            </a:r>
            <a:r>
              <a:rPr lang="en-US" altLang="ko-KR" dirty="0"/>
              <a:t>(column)</a:t>
            </a:r>
            <a:r>
              <a:rPr lang="ko-KR" altLang="en-US" dirty="0"/>
              <a:t>들</a:t>
            </a:r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AB37658D-F831-4731-B160-07B726DEFA41}"/>
              </a:ext>
            </a:extLst>
          </p:cNvPr>
          <p:cNvSpPr/>
          <p:nvPr/>
        </p:nvSpPr>
        <p:spPr>
          <a:xfrm flipH="1">
            <a:off x="2994025" y="2733675"/>
            <a:ext cx="638175" cy="1846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36F7F1-14FB-41A5-8687-9EDB2A0C1CA3}"/>
              </a:ext>
            </a:extLst>
          </p:cNvPr>
          <p:cNvSpPr txBox="1"/>
          <p:nvPr/>
        </p:nvSpPr>
        <p:spPr>
          <a:xfrm>
            <a:off x="1689849" y="3333646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인덱스 라벨</a:t>
            </a:r>
            <a:endParaRPr lang="en-US" altLang="ko-KR" dirty="0"/>
          </a:p>
          <a:p>
            <a:r>
              <a:rPr lang="en-US" altLang="ko-KR" dirty="0"/>
              <a:t>(index label)</a:t>
            </a:r>
            <a:endParaRPr lang="ko-KR" altLang="en-US" dirty="0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416D1711-9456-4583-B25F-0DAB682DD59F}"/>
              </a:ext>
            </a:extLst>
          </p:cNvPr>
          <p:cNvSpPr/>
          <p:nvPr/>
        </p:nvSpPr>
        <p:spPr>
          <a:xfrm rot="5400000">
            <a:off x="3930507" y="4356773"/>
            <a:ext cx="555097" cy="11517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D1FFC-06AE-465D-B81A-6FED8AF48C87}"/>
              </a:ext>
            </a:extLst>
          </p:cNvPr>
          <p:cNvSpPr txBox="1"/>
          <p:nvPr/>
        </p:nvSpPr>
        <p:spPr>
          <a:xfrm>
            <a:off x="3479283" y="521017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인덱스</a:t>
            </a:r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0C92F2-8794-4932-947B-EF9AACE0D3F7}"/>
              </a:ext>
            </a:extLst>
          </p:cNvPr>
          <p:cNvSpPr/>
          <p:nvPr/>
        </p:nvSpPr>
        <p:spPr>
          <a:xfrm>
            <a:off x="4783911" y="2733675"/>
            <a:ext cx="3388541" cy="1846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8497F317-3132-42BE-9D10-51AE4DC5412F}"/>
              </a:ext>
            </a:extLst>
          </p:cNvPr>
          <p:cNvSpPr/>
          <p:nvPr/>
        </p:nvSpPr>
        <p:spPr>
          <a:xfrm>
            <a:off x="8172452" y="2733675"/>
            <a:ext cx="581023" cy="1846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18E5D-BA6F-4CFA-ACDE-D302C7C909F3}"/>
              </a:ext>
            </a:extLst>
          </p:cNvPr>
          <p:cNvSpPr txBox="1"/>
          <p:nvPr/>
        </p:nvSpPr>
        <p:spPr>
          <a:xfrm>
            <a:off x="8753475" y="3479424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</a:t>
            </a:r>
            <a:r>
              <a:rPr lang="en-US" altLang="ko-KR" dirty="0"/>
              <a:t>(data)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74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D02C990-CBB1-41C2-80C1-E1BF4829F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97" y="996312"/>
            <a:ext cx="6629363" cy="522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9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1C84F20-D7FB-47EA-BEF5-96603A098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92" y="191998"/>
            <a:ext cx="8288215" cy="64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4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76</Words>
  <Application>Microsoft Office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조성택</dc:creator>
  <cp:lastModifiedBy>SeongtaekJo</cp:lastModifiedBy>
  <cp:revision>2</cp:revision>
  <dcterms:created xsi:type="dcterms:W3CDTF">2021-09-04T16:38:39Z</dcterms:created>
  <dcterms:modified xsi:type="dcterms:W3CDTF">2022-03-10T01:01:12Z</dcterms:modified>
</cp:coreProperties>
</file>