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Understanding the Basic Concepts of Scripting and Software </a:t>
            </a:r>
            <a:r>
              <a:rPr lang="en-US" sz="5400" b="1" dirty="0" smtClean="0"/>
              <a:t>Development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Kimani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10.1.19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this command: </a:t>
            </a:r>
            <a:br>
              <a:rPr lang="en-US" dirty="0" smtClean="0"/>
            </a:br>
            <a:r>
              <a:rPr lang="en-US" dirty="0" err="1" smtClean="0"/>
              <a:t>nmap</a:t>
            </a:r>
            <a:r>
              <a:rPr lang="en-US" dirty="0" smtClean="0"/>
              <a:t> </a:t>
            </a:r>
            <a:r>
              <a:rPr lang="en-US" dirty="0"/>
              <a:t>--script </a:t>
            </a:r>
            <a:r>
              <a:rPr lang="en-US" dirty="0" err="1"/>
              <a:t>smb-enum-users.nse</a:t>
            </a:r>
            <a:r>
              <a:rPr lang="en-US" dirty="0"/>
              <a:t> -p139,445 </a:t>
            </a:r>
            <a:r>
              <a:rPr lang="en-US" dirty="0" smtClean="0"/>
              <a:t>10.6.6.23</a:t>
            </a:r>
          </a:p>
          <a:p>
            <a:r>
              <a:rPr lang="en-US" dirty="0" smtClean="0"/>
              <a:t>What do we see?</a:t>
            </a:r>
          </a:p>
          <a:p>
            <a:r>
              <a:rPr lang="en-US" dirty="0" smtClean="0"/>
              <a:t>We get a list of </a:t>
            </a:r>
            <a:r>
              <a:rPr lang="en-US" dirty="0"/>
              <a:t>user accounts via the SMB (Server Message Block) protocol on a target </a:t>
            </a:r>
            <a:r>
              <a:rPr lang="en-US" dirty="0" smtClean="0"/>
              <a:t>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5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0" y="269838"/>
            <a:ext cx="9403819" cy="6188556"/>
          </a:xfrm>
        </p:spPr>
      </p:pic>
    </p:spTree>
    <p:extLst>
      <p:ext uri="{BB962C8B-B14F-4D97-AF65-F5344CB8AC3E}">
        <p14:creationId xmlns:p14="http://schemas.microsoft.com/office/powerpoint/2010/main" val="389947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10.1.19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this command: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smbclient</a:t>
            </a:r>
            <a:r>
              <a:rPr lang="en-US" dirty="0"/>
              <a:t> //</a:t>
            </a:r>
            <a:r>
              <a:rPr lang="en-US" dirty="0" smtClean="0"/>
              <a:t>172.17.0.2/</a:t>
            </a:r>
            <a:r>
              <a:rPr lang="en-US" dirty="0" err="1" smtClean="0"/>
              <a:t>tmp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smb</a:t>
            </a:r>
            <a:r>
              <a:rPr lang="en-US" dirty="0"/>
              <a:t>: &gt;put malicious_file.txt </a:t>
            </a:r>
            <a:r>
              <a:rPr lang="en-US" dirty="0" smtClean="0"/>
              <a:t>malicious_file.txt</a:t>
            </a:r>
            <a:endParaRPr lang="en-US" dirty="0"/>
          </a:p>
          <a:p>
            <a:r>
              <a:rPr lang="en-US" dirty="0" smtClean="0"/>
              <a:t>What do we see?</a:t>
            </a:r>
          </a:p>
          <a:p>
            <a:r>
              <a:rPr lang="en-US" dirty="0" smtClean="0"/>
              <a:t>We see a </a:t>
            </a:r>
            <a:r>
              <a:rPr lang="en-US" dirty="0"/>
              <a:t>transfer of files between systems using the </a:t>
            </a:r>
            <a:r>
              <a:rPr lang="en-US" dirty="0" err="1"/>
              <a:t>smbclient</a:t>
            </a:r>
            <a:r>
              <a:rPr lang="en-US" dirty="0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37155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17" y="1709338"/>
            <a:ext cx="9238221" cy="271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10.1.19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this command: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1' OR 1=1 UNION SELECT user, password FROM users </a:t>
            </a:r>
            <a:r>
              <a:rPr lang="en-US" dirty="0" smtClean="0"/>
              <a:t>#</a:t>
            </a:r>
          </a:p>
          <a:p>
            <a:r>
              <a:rPr lang="en-US" dirty="0" smtClean="0"/>
              <a:t>What do we see?</a:t>
            </a:r>
          </a:p>
          <a:p>
            <a:r>
              <a:rPr lang="en-US" dirty="0" smtClean="0"/>
              <a:t>It’s an SQL </a:t>
            </a:r>
            <a:r>
              <a:rPr lang="en-US" dirty="0"/>
              <a:t>injection exploit. The purpose is to retrieve usernames and passwords from a database table called “users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0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importance of being familiar </a:t>
            </a:r>
            <a:r>
              <a:rPr lang="en-US" dirty="0"/>
              <a:t>with exploit code in various scripting </a:t>
            </a:r>
            <a:r>
              <a:rPr lang="en-US" dirty="0" smtClean="0"/>
              <a:t>languages?</a:t>
            </a:r>
          </a:p>
          <a:p>
            <a:r>
              <a:rPr lang="en-US" dirty="0"/>
              <a:t>Ethical Hackers may need to create or use exploit scripts in order to assess the security of various systems, including web applications.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0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 successfully as a penetration tester, you need to be familiar with coding, most specifically scripting languages, although knowledge of common compiled languages is also a plus. There are two major reasons for this. First, malware is code. Some of it is compiled code, and much of it is scripts.</a:t>
            </a:r>
          </a:p>
        </p:txBody>
      </p:sp>
    </p:spTree>
    <p:extLst>
      <p:ext uri="{BB962C8B-B14F-4D97-AF65-F5344CB8AC3E}">
        <p14:creationId xmlns:p14="http://schemas.microsoft.com/office/powerpoint/2010/main" val="112641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- </a:t>
            </a:r>
            <a:r>
              <a:rPr lang="en-US" dirty="0"/>
              <a:t>repeatedly execute a section of code</a:t>
            </a:r>
            <a:endParaRPr lang="en-US" dirty="0" smtClean="0"/>
          </a:p>
          <a:p>
            <a:r>
              <a:rPr lang="en-US" dirty="0" smtClean="0"/>
              <a:t>Conditionals - </a:t>
            </a:r>
            <a:r>
              <a:rPr lang="en-US" dirty="0"/>
              <a:t>programming language commands that are used for handling </a:t>
            </a:r>
            <a:r>
              <a:rPr lang="en-US" dirty="0" smtClean="0"/>
              <a:t>decisions (if) statement</a:t>
            </a:r>
          </a:p>
          <a:p>
            <a:r>
              <a:rPr lang="en-US" dirty="0" smtClean="0"/>
              <a:t>Boolean operators - </a:t>
            </a:r>
            <a:r>
              <a:rPr lang="en-US" dirty="0"/>
              <a:t>simple words (AND, OR, NOT, or AND NOT) that are used as conjunctions</a:t>
            </a:r>
            <a:endParaRPr lang="en-US" dirty="0" smtClean="0"/>
          </a:p>
          <a:p>
            <a:r>
              <a:rPr lang="en-US" dirty="0" smtClean="0"/>
              <a:t>String operators - </a:t>
            </a:r>
            <a:r>
              <a:rPr lang="en-US" dirty="0"/>
              <a:t>allow you to manipulate values of variables in various useful ways</a:t>
            </a:r>
            <a:endParaRPr lang="en-US" dirty="0" smtClean="0"/>
          </a:p>
          <a:p>
            <a:r>
              <a:rPr lang="en-US" dirty="0" smtClean="0"/>
              <a:t>Arithmetic operators - </a:t>
            </a:r>
            <a:r>
              <a:rPr lang="en-US" dirty="0"/>
              <a:t>perform mathematical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40019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 (JSON): JSON is a lightweight format for storing and transporting data that is easy to </a:t>
            </a:r>
            <a:r>
              <a:rPr lang="en-US" dirty="0" smtClean="0"/>
              <a:t>understand</a:t>
            </a:r>
          </a:p>
          <a:p>
            <a:r>
              <a:rPr lang="en-US" b="1" i="1" dirty="0"/>
              <a:t>Arrays</a:t>
            </a:r>
            <a:r>
              <a:rPr lang="en-US" dirty="0"/>
              <a:t>: An array is a special variable that holds more than one value at a </a:t>
            </a:r>
            <a:r>
              <a:rPr lang="en-US" dirty="0" smtClean="0"/>
              <a:t>time</a:t>
            </a:r>
          </a:p>
          <a:p>
            <a:r>
              <a:rPr lang="en-US" b="1" i="1" dirty="0"/>
              <a:t>Lists</a:t>
            </a:r>
            <a:r>
              <a:rPr lang="en-US" dirty="0"/>
              <a:t>: A list is a data structure in programming languages that contains an ordered structure of elements</a:t>
            </a:r>
            <a:r>
              <a:rPr lang="en-US" dirty="0" smtClean="0"/>
              <a:t>.</a:t>
            </a:r>
          </a:p>
          <a:p>
            <a:r>
              <a:rPr lang="en-US" b="1" i="1" dirty="0"/>
              <a:t>Trees</a:t>
            </a:r>
            <a:r>
              <a:rPr lang="en-US" dirty="0"/>
              <a:t>: A tree is a non-linear data structure represented using nodes in a hierarchical model.</a:t>
            </a:r>
          </a:p>
        </p:txBody>
      </p:sp>
    </p:spTree>
    <p:extLst>
      <p:ext uri="{BB962C8B-B14F-4D97-AF65-F5344CB8AC3E}">
        <p14:creationId xmlns:p14="http://schemas.microsoft.com/office/powerpoint/2010/main" val="34192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Libraries</a:t>
            </a:r>
            <a:r>
              <a:rPr lang="en-US" dirty="0" smtClean="0"/>
              <a:t> - </a:t>
            </a:r>
            <a:r>
              <a:rPr lang="en-US" dirty="0"/>
              <a:t>collection of resources that can be reused by </a:t>
            </a:r>
            <a:r>
              <a:rPr lang="en-US" dirty="0" smtClean="0"/>
              <a:t>programs</a:t>
            </a:r>
          </a:p>
          <a:p>
            <a:r>
              <a:rPr lang="en-US" b="1" i="1" dirty="0"/>
              <a:t>procedure</a:t>
            </a:r>
            <a:r>
              <a:rPr lang="en-US" dirty="0"/>
              <a:t> -</a:t>
            </a:r>
            <a:r>
              <a:rPr lang="en-US" dirty="0" smtClean="0"/>
              <a:t> </a:t>
            </a:r>
            <a:r>
              <a:rPr lang="en-US" dirty="0"/>
              <a:t>a section of code that is created to perform a specific </a:t>
            </a:r>
            <a:r>
              <a:rPr lang="en-US" dirty="0" smtClean="0"/>
              <a:t>task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- a </a:t>
            </a:r>
            <a:r>
              <a:rPr lang="en-US" dirty="0"/>
              <a:t>block of code that is very useful when you need to execute similar tasks over and </a:t>
            </a:r>
            <a:r>
              <a:rPr lang="en-US" dirty="0" smtClean="0"/>
              <a:t>over</a:t>
            </a:r>
          </a:p>
          <a:p>
            <a:r>
              <a:rPr lang="en-US" b="1" i="1" dirty="0"/>
              <a:t>class</a:t>
            </a:r>
            <a:r>
              <a:rPr lang="en-US" dirty="0"/>
              <a:t> -</a:t>
            </a:r>
            <a:r>
              <a:rPr lang="en-US" dirty="0" smtClean="0"/>
              <a:t> </a:t>
            </a:r>
            <a:r>
              <a:rPr lang="en-US" dirty="0"/>
              <a:t>a code template that can be used to create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7710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best ways to become familiar with </a:t>
            </a:r>
            <a:r>
              <a:rPr lang="en-US" b="1" dirty="0"/>
              <a:t>Bash, Python, Ruby, PowerShell, Perl, and JavaScript </a:t>
            </a:r>
            <a:r>
              <a:rPr lang="en-US" dirty="0"/>
              <a:t>languages are by creating your own scripts and inspecting scripts created by others</a:t>
            </a:r>
            <a:r>
              <a:rPr lang="en-US" dirty="0" smtClean="0"/>
              <a:t>.</a:t>
            </a:r>
          </a:p>
          <a:p>
            <a:r>
              <a:rPr lang="en-US" dirty="0"/>
              <a:t> at </a:t>
            </a:r>
            <a:r>
              <a:rPr lang="en-US" i="1" dirty="0">
                <a:hlinkClick r:id="rId2"/>
              </a:rPr>
              <a:t>https://www.exploit-db.com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9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Pentest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PowerShell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0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10.1.19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this command:</a:t>
            </a:r>
            <a:br>
              <a:rPr lang="en-US" dirty="0" smtClean="0"/>
            </a:br>
            <a:r>
              <a:rPr lang="en-US" dirty="0" err="1" smtClean="0"/>
              <a:t>nmap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sV</a:t>
            </a:r>
            <a:r>
              <a:rPr lang="en-US" dirty="0"/>
              <a:t> --script </a:t>
            </a:r>
            <a:r>
              <a:rPr lang="en-US" dirty="0" err="1"/>
              <a:t>vulners</a:t>
            </a:r>
            <a:r>
              <a:rPr lang="en-US" dirty="0"/>
              <a:t> --script-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 err="1"/>
              <a:t>mincvss</a:t>
            </a:r>
            <a:r>
              <a:rPr lang="en-US" dirty="0"/>
              <a:t>=4 </a:t>
            </a:r>
            <a:r>
              <a:rPr lang="en-US" dirty="0" smtClean="0"/>
              <a:t>10.6.6.23</a:t>
            </a:r>
          </a:p>
          <a:p>
            <a:r>
              <a:rPr lang="en-US" dirty="0" smtClean="0"/>
              <a:t>What do we see?</a:t>
            </a:r>
          </a:p>
          <a:p>
            <a:r>
              <a:rPr lang="en-US" dirty="0" smtClean="0"/>
              <a:t>Runs a vulnerability </a:t>
            </a:r>
            <a:r>
              <a:rPr lang="en-US" dirty="0"/>
              <a:t>scan. Checks for known vulnerabilities (CVEs) based on the detected software versions. Limited to vulnerabilities with a CVSS score of &gt;=</a:t>
            </a:r>
            <a:r>
              <a:rPr lang="en-US" dirty="0" smtClean="0"/>
              <a:t>4</a:t>
            </a:r>
          </a:p>
          <a:p>
            <a:r>
              <a:rPr lang="en-US" dirty="0" smtClean="0"/>
              <a:t>(CVSS) - </a:t>
            </a:r>
            <a:r>
              <a:rPr lang="en-US" dirty="0"/>
              <a:t>Common Vulnerability Scoring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Uses GVM scanner </a:t>
            </a:r>
            <a:r>
              <a:rPr lang="en-US" dirty="0"/>
              <a:t>(</a:t>
            </a:r>
            <a:r>
              <a:rPr lang="en-US" dirty="0" err="1"/>
              <a:t>Greenbone</a:t>
            </a:r>
            <a:r>
              <a:rPr lang="en-US" dirty="0"/>
              <a:t> Vulnerability Management</a:t>
            </a:r>
            <a:r>
              <a:rPr lang="en-US" dirty="0" smtClean="0"/>
              <a:t>) - an </a:t>
            </a:r>
            <a:r>
              <a:rPr lang="en-US" dirty="0"/>
              <a:t>open-source framework used for vulnerability scanning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204003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6" y="80901"/>
            <a:ext cx="10110678" cy="67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5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282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Understanding the Basic Concepts of Scripting and Software Development</vt:lpstr>
      <vt:lpstr>Overview</vt:lpstr>
      <vt:lpstr>Logic Constructs</vt:lpstr>
      <vt:lpstr>Data Structures</vt:lpstr>
      <vt:lpstr>More definitions</vt:lpstr>
      <vt:lpstr>Want to learn?</vt:lpstr>
      <vt:lpstr>Popular Pentest Programming Languages</vt:lpstr>
      <vt:lpstr>Lab 10.1.19</vt:lpstr>
      <vt:lpstr>PowerPoint Presentation</vt:lpstr>
      <vt:lpstr>Lab 10.1.19</vt:lpstr>
      <vt:lpstr>PowerPoint Presentation</vt:lpstr>
      <vt:lpstr>Lab 10.1.19</vt:lpstr>
      <vt:lpstr>PowerPoint Presentation</vt:lpstr>
      <vt:lpstr>Lab 10.1.19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Basic Concepts of Scripting and Software Development</dc:title>
  <dc:creator>Zone</dc:creator>
  <cp:lastModifiedBy>Zone</cp:lastModifiedBy>
  <cp:revision>4</cp:revision>
  <dcterms:created xsi:type="dcterms:W3CDTF">2025-08-04T16:38:24Z</dcterms:created>
  <dcterms:modified xsi:type="dcterms:W3CDTF">2025-08-10T20:44:37Z</dcterms:modified>
</cp:coreProperties>
</file>