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AF86-F204-F979-A1D1-480D82F02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0129A-B0EE-53BD-91EC-D5213992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B144D-D52D-8613-73F6-AA23DBAD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97007-0767-0826-D88D-188A58D5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18D77-7344-04F2-5A21-18625FB9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C4670-567F-2684-EF78-CE38BA2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D026A-F0ED-D2A4-E9D5-B6896C06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2369-D8E5-29B9-8EEA-4A821411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2BDA-4C0E-7E6B-A7DB-65C8561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D1C98-0153-9C85-52C5-C712A802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4FC483-F757-8AF0-5CE3-1C5F019C9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031A64-9BC7-40F2-0B27-CA8D6DF6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90905-AF34-74A3-1B17-0AC437B1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B854-7F8F-AEA9-2D35-44569D5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B90BA-52AF-ECBB-C868-1CCBC95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4140-8AEC-802F-E3C5-25D99693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24E73-6C28-23CB-D774-32EC9DB9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8E272-807C-AD38-5EBE-4798DFB1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A068C-5910-E9AA-136F-24693E73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EB205-1B73-A01E-2328-C9C4F2B6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F0B0E-9547-622B-26FB-70CC54D3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1A58-017A-585B-9B52-07EB2CFF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30B52-F7B4-A4EF-8FF9-49B62E2B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90729-7ADB-3022-2398-B79521F7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06A7-1DE3-7820-F98F-A9742309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DF1C-1906-86C0-C02F-014F2F0C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97D9E-933D-B10B-B5D7-6C87B6824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730F3-5F16-DA47-7719-D159094E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7D315-0732-5D76-E312-42F0C64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2B9E2-0F7D-9C29-7911-03082E69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2D6E2-9ED7-4FEF-9A05-88FF9ABB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37708-3EF4-DCEF-9C07-3DEE9AB6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CBFF6-0E6B-6A00-CC1B-4C17CE0B6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8D683-F024-ACF5-2120-29D33F72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B0A96-98CD-56FE-209B-46E2FEC1E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48C7ED-1BD5-ED25-24B0-970CC134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3187E-2020-7ADD-1338-A613CA6C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3E47C-31D9-EB61-4DFE-0427756A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F8201F-46E6-83AE-08AE-F97B52D0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0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E470-268F-DD48-31D3-F9A77CE4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917D8-E751-FFD1-A728-478CED1A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9AC46-1186-FC4F-FE04-D6C5B19C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E8B4B-D5CB-9E35-4076-669EFFBE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079A7-74E0-D707-8C2C-7A42A0FC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2B94CD-C390-CD12-F554-E55ECB59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37CA7-673E-7467-E85C-98AD0B69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BDCF-9209-9754-8353-93D0F717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41586-108A-CC1C-A8D3-C7D9FCAA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FB65F-83DA-6E40-EF7B-837FC195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E587D-D54E-BD51-A1C2-AAA647EC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E3C94-D58B-A66B-3D3C-DFE1F677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E5E8D-213B-EB0C-23F3-E03E44CC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B356-333D-1A64-B5DB-A2CDFAA7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B0571-9BFF-C7E9-C122-B82EF9724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7B35E-8AA5-8A1E-C9BD-E384942B3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103D6-6B3A-83B8-8E3D-10A2CDE3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EF87F-FDF9-B913-7879-E8DEB6C9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8FB45-4BF9-3B18-1984-82544AD1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5F04EE-7E65-214A-77A8-742018F0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92E29-E9E4-211E-30C3-F9813CC5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CAC61-20F2-307B-71BF-38BD82825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923F-CD37-45D2-94EB-71D8DAD4D05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DE080-6AB0-3E99-8A39-DCF54A3D0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74E67-0130-EC1F-348C-2990B431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01A0-5700-427E-A764-F339FDCD3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4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95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EZENIC-160</dc:creator>
  <cp:lastModifiedBy>EZENIC-160</cp:lastModifiedBy>
  <cp:revision>1</cp:revision>
  <dcterms:created xsi:type="dcterms:W3CDTF">2023-11-06T05:56:08Z</dcterms:created>
  <dcterms:modified xsi:type="dcterms:W3CDTF">2023-11-06T05:57:03Z</dcterms:modified>
</cp:coreProperties>
</file>