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d17295f0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d17295f0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e82330e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e82330e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e82330e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e82330e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e82330e1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e82330e1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41825" y="251800"/>
            <a:ext cx="1671300" cy="1030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PLAYER = 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ENEMY = 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BULLET = 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MISSILE = 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constexpr int TREE = 4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41825" y="114450"/>
            <a:ext cx="7326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Object_ID</a:t>
            </a:r>
            <a:endParaRPr sz="900"/>
          </a:p>
        </p:txBody>
      </p:sp>
      <p:sp>
        <p:nvSpPr>
          <p:cNvPr id="56" name="Google Shape;56;p13"/>
          <p:cNvSpPr/>
          <p:nvPr/>
        </p:nvSpPr>
        <p:spPr>
          <a:xfrm>
            <a:off x="541825" y="1518575"/>
            <a:ext cx="1671300" cy="534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TURRET = 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BODY = 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41825" y="1381225"/>
            <a:ext cx="8166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Player Role</a:t>
            </a:r>
            <a:endParaRPr sz="900"/>
          </a:p>
        </p:txBody>
      </p:sp>
      <p:sp>
        <p:nvSpPr>
          <p:cNvPr id="58" name="Google Shape;58;p13"/>
          <p:cNvSpPr/>
          <p:nvPr/>
        </p:nvSpPr>
        <p:spPr>
          <a:xfrm>
            <a:off x="541825" y="3601700"/>
            <a:ext cx="2671200" cy="1488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// Server to Client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SC_CREATE_OBJECT = 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SC_MOVE_OBJECT = 1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SC_DELETE_OBJECT = 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SC_COLLISION_OBJECT = 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SC_PLAYER_ROLE =4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//Client to Server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CS_PLAYER_MOVE = 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41825" y="3441775"/>
            <a:ext cx="7326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Packet ID</a:t>
            </a:r>
            <a:endParaRPr sz="900"/>
          </a:p>
        </p:txBody>
      </p:sp>
      <p:sp>
        <p:nvSpPr>
          <p:cNvPr id="60" name="Google Shape;60;p13"/>
          <p:cNvSpPr/>
          <p:nvPr/>
        </p:nvSpPr>
        <p:spPr>
          <a:xfrm>
            <a:off x="3884325" y="320525"/>
            <a:ext cx="2136900" cy="9387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sc_create_object_packet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XMVECTOR pos;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3884325" y="1556550"/>
            <a:ext cx="2136900" cy="9387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sc_move_object_packet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object_id;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XMVECTOR pos;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3884325" y="2792575"/>
            <a:ext cx="2136900" cy="7866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sc_delete_object_packet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object_id;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63" name="Google Shape;63;p13"/>
          <p:cNvSpPr/>
          <p:nvPr/>
        </p:nvSpPr>
        <p:spPr>
          <a:xfrm>
            <a:off x="3884325" y="3876500"/>
            <a:ext cx="2213100" cy="9387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sc_collision_object_packet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object_id1;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object_id2;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64" name="Google Shape;64;p13"/>
          <p:cNvSpPr/>
          <p:nvPr/>
        </p:nvSpPr>
        <p:spPr>
          <a:xfrm>
            <a:off x="6630925" y="320525"/>
            <a:ext cx="2136900" cy="755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sc_player_role_packet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role;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65" name="Google Shape;65;p13"/>
          <p:cNvSpPr/>
          <p:nvPr/>
        </p:nvSpPr>
        <p:spPr>
          <a:xfrm>
            <a:off x="6630925" y="1590975"/>
            <a:ext cx="2136900" cy="755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cs_player_move_packet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input_event;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66" name="Google Shape;66;p13"/>
          <p:cNvSpPr/>
          <p:nvPr/>
        </p:nvSpPr>
        <p:spPr>
          <a:xfrm>
            <a:off x="541825" y="2311250"/>
            <a:ext cx="1762800" cy="938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KEY_UP = 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KEY_DOWN =1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KEY_LEFT =2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KEY_RIGHT =3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constexpr int KEY_SHOT = 4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541825" y="2173900"/>
            <a:ext cx="6411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Key ID</a:t>
            </a:r>
            <a:endParaRPr sz="900"/>
          </a:p>
        </p:txBody>
      </p:sp>
      <p:sp>
        <p:nvSpPr>
          <p:cNvPr id="68" name="Google Shape;68;p13"/>
          <p:cNvSpPr txBox="1"/>
          <p:nvPr/>
        </p:nvSpPr>
        <p:spPr>
          <a:xfrm>
            <a:off x="6471350" y="3815650"/>
            <a:ext cx="24954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페이지의 내용들은 protocol 에 속하는 내용들로, 서버와 클라이언트가 공유하는 h에 존재한다.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6472800" y="2853900"/>
            <a:ext cx="2671200" cy="2289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void HandleInputEvent(queue&lt;EVENT&gt; q)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 while(!q.empty())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EVENT event = q.pop();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switch(event) {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 case KEY_UP :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break;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 case KEY_DOWN :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        break;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     .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     .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 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89175" y="1224900"/>
            <a:ext cx="2633100" cy="3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queue&lt;EVENT&gt; InputEventQueue;</a:t>
            </a:r>
            <a:endParaRPr sz="900"/>
          </a:p>
        </p:txBody>
      </p:sp>
      <p:sp>
        <p:nvSpPr>
          <p:cNvPr id="75" name="Google Shape;75;p14"/>
          <p:cNvSpPr txBox="1"/>
          <p:nvPr/>
        </p:nvSpPr>
        <p:spPr>
          <a:xfrm>
            <a:off x="3022275" y="908250"/>
            <a:ext cx="28845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InputEventQueue 내부에 클라이언트에서 받은 인풋을 EVENT 형식으로 저장한다.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WorkerThread와 두 클라이언트의 RecvThread 모두에게 사용되기 때문에 동기화 할 필요가 존재한다. (어떤 동기화 방식을 사용할지 결정 필요)</a:t>
            </a:r>
            <a:endParaRPr sz="1000"/>
          </a:p>
        </p:txBody>
      </p:sp>
      <p:sp>
        <p:nvSpPr>
          <p:cNvPr id="76" name="Google Shape;76;p14"/>
          <p:cNvSpPr/>
          <p:nvPr/>
        </p:nvSpPr>
        <p:spPr>
          <a:xfrm>
            <a:off x="389175" y="198425"/>
            <a:ext cx="2633100" cy="8928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typedef struct EVENT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	int event_id;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	int clinet_id;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} EVENT;</a:t>
            </a:r>
            <a:endParaRPr sz="900"/>
          </a:p>
        </p:txBody>
      </p:sp>
      <p:sp>
        <p:nvSpPr>
          <p:cNvPr id="77" name="Google Shape;77;p14"/>
          <p:cNvSpPr txBox="1"/>
          <p:nvPr/>
        </p:nvSpPr>
        <p:spPr>
          <a:xfrm>
            <a:off x="3243300" y="267100"/>
            <a:ext cx="2556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클라이언트에서 수신받은 데이터를 EVENT 형식으로 queue에 삽입한다.</a:t>
            </a:r>
            <a:endParaRPr sz="1000"/>
          </a:p>
        </p:txBody>
      </p:sp>
      <p:sp>
        <p:nvSpPr>
          <p:cNvPr id="78" name="Google Shape;78;p14"/>
          <p:cNvSpPr/>
          <p:nvPr/>
        </p:nvSpPr>
        <p:spPr>
          <a:xfrm>
            <a:off x="389175" y="2220750"/>
            <a:ext cx="2633100" cy="3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HANDLE stop;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stop = CreateEvent(NULL, false,false);</a:t>
            </a:r>
            <a:endParaRPr sz="900"/>
          </a:p>
        </p:txBody>
      </p:sp>
      <p:sp>
        <p:nvSpPr>
          <p:cNvPr id="79" name="Google Shape;79;p14"/>
          <p:cNvSpPr txBox="1"/>
          <p:nvPr/>
        </p:nvSpPr>
        <p:spPr>
          <a:xfrm>
            <a:off x="3022275" y="2068050"/>
            <a:ext cx="2556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WorkerThread와 RecvThread를 제어하기 위한 이벤트, 클라이언트 둘이 모두 접속을 완료하면 신호 상태로 바뀌어 쓰레드가 작업을 시작하도록 한다.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511300" y="251850"/>
            <a:ext cx="3266100" cy="3594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DWORD WINAPI WorkerThread()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WaitForSingleObject(stop);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while(true)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HandleInputEvent(InputEventQueue);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step1. Transform Matrix Update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step2. Collider Transform Update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step3. Collision check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step4. Collision handling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send(c1_socket, (char*)packet_num,sizeof(int), 0);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</a:t>
            </a:r>
            <a:r>
              <a:rPr lang="ko" sz="900">
                <a:solidFill>
                  <a:schemeClr val="dk1"/>
                </a:solidFill>
              </a:rPr>
              <a:t>send(c2_socket, (char*)packet_num,sizeof(int), 0);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for(int i = 0 ; i &lt; packet_num ; i++)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send(c1_socket,(char*)BUF,sizeof(),0);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send(c2_socket,(char*)BUF,sizeof(),0);</a:t>
            </a:r>
            <a:r>
              <a:rPr lang="ko" sz="900">
                <a:solidFill>
                  <a:schemeClr val="dk1"/>
                </a:solidFill>
              </a:rPr>
              <a:t>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11300" y="122075"/>
            <a:ext cx="10074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Worker Thread</a:t>
            </a:r>
            <a:endParaRPr sz="900"/>
          </a:p>
        </p:txBody>
      </p:sp>
      <p:sp>
        <p:nvSpPr>
          <p:cNvPr id="86" name="Google Shape;86;p15"/>
          <p:cNvSpPr txBox="1"/>
          <p:nvPr/>
        </p:nvSpPr>
        <p:spPr>
          <a:xfrm>
            <a:off x="4243000" y="2426750"/>
            <a:ext cx="3357900" cy="2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필요한 것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클라이언트 소켓을 저장할 글로벌 변수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(현재 c1_socket, c2_socket으로 임시)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WorkerThread에서 연산을 하는동안 보낼 패킷을 저장할 자료구조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(현재 BUF로 임시)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174325" y="259475"/>
            <a:ext cx="33579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WorekerThread 게임에서 필요한 행렬 변환이나 충돌 처리를 하며 두 클라이언트에게 계산 결과를 전송한다.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중간에 step 으로 표현된 부분 수정 필요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358675" y="259475"/>
            <a:ext cx="5112900" cy="3594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DWORD WINAPI RecvThread(int client_id)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WaitForSingleObject(stop);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while(true)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char buf;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	int retval = recv(client_socket[client_id],buf,BUFSIZE,MSG_WAITALL);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if (retval == 0) return 0;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cs_player_move_packet packet = reinterpret_cast&lt;cs_player_move_packet&gt;(buf);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EVENT ev;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ev.event_id =  ev.event_id = packet.input_evnet;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ev.client_id = client_id;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InputEventQueue.insert(&amp;ev);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11300" y="122075"/>
            <a:ext cx="10074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Worker Thread</a:t>
            </a:r>
            <a:endParaRPr sz="900"/>
          </a:p>
        </p:txBody>
      </p:sp>
      <p:sp>
        <p:nvSpPr>
          <p:cNvPr id="94" name="Google Shape;94;p16"/>
          <p:cNvSpPr txBox="1"/>
          <p:nvPr/>
        </p:nvSpPr>
        <p:spPr>
          <a:xfrm>
            <a:off x="5525075" y="770750"/>
            <a:ext cx="34266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클라이언트에서 recv 받는 쓰레드 함수 이때 클라이언트 구별을 위해 clinet_id를 인자로 받았다. 여기서는 클라이언트 소켓을 담을 구조체로 배열을 사용했다 가정했다.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추가해야할 점 : InPutEventQueue 동기화를 할 방식을 추가하면 해당 부분도 표현해야 한다.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