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59" r:id="rId5"/>
    <p:sldId id="271" r:id="rId6"/>
    <p:sldId id="291" r:id="rId7"/>
    <p:sldId id="266" r:id="rId8"/>
    <p:sldId id="292" r:id="rId9"/>
    <p:sldId id="274" r:id="rId10"/>
    <p:sldId id="282" r:id="rId11"/>
    <p:sldId id="283" r:id="rId12"/>
    <p:sldId id="284" r:id="rId13"/>
    <p:sldId id="285" r:id="rId14"/>
    <p:sldId id="289" r:id="rId15"/>
    <p:sldId id="287" r:id="rId16"/>
    <p:sldId id="288" r:id="rId17"/>
    <p:sldId id="286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A517B-980D-9729-D90E-E5ABD009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01" y="1430746"/>
            <a:ext cx="9440034" cy="108833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넷겜플</a:t>
            </a:r>
            <a:r>
              <a:rPr lang="ko-KR" altLang="en-US" sz="4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4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팀 </a:t>
            </a:r>
            <a:r>
              <a:rPr lang="ko-KR" altLang="en-US" sz="4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텀프로젝트</a:t>
            </a:r>
            <a:r>
              <a:rPr lang="ko-KR" altLang="en-US" sz="4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추진계획서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38DFFAA2-2315-5B35-3815-B18043A5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7910"/>
              </p:ext>
            </p:extLst>
          </p:nvPr>
        </p:nvGraphicFramePr>
        <p:xfrm>
          <a:off x="327212" y="5082464"/>
          <a:ext cx="11537574" cy="1341120"/>
        </p:xfrm>
        <a:graphic>
          <a:graphicData uri="http://schemas.openxmlformats.org/drawingml/2006/table">
            <a:tbl>
              <a:tblPr firstRow="1" bandRow="1"/>
              <a:tblGrid>
                <a:gridCol w="5768787">
                  <a:extLst>
                    <a:ext uri="{9D8B030D-6E8A-4147-A177-3AD203B41FA5}">
                      <a16:colId xmlns:a16="http://schemas.microsoft.com/office/drawing/2014/main" val="130626881"/>
                    </a:ext>
                  </a:extLst>
                </a:gridCol>
                <a:gridCol w="5768787">
                  <a:extLst>
                    <a:ext uri="{9D8B030D-6E8A-4147-A177-3AD203B41FA5}">
                      <a16:colId xmlns:a16="http://schemas.microsoft.com/office/drawing/2014/main" val="159416219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학번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409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2019182031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임윤수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1563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2019182006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김동재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23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2019180017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서동우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93004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2241A6E5-73C7-80EF-4C25-62E1886302B3}"/>
              </a:ext>
            </a:extLst>
          </p:cNvPr>
          <p:cNvSpPr txBox="1">
            <a:spLocks/>
          </p:cNvSpPr>
          <p:nvPr/>
        </p:nvSpPr>
        <p:spPr>
          <a:xfrm>
            <a:off x="1447701" y="4349187"/>
            <a:ext cx="9440034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ko-KR" altLang="en-US" sz="4800" dirty="0">
              <a:solidFill>
                <a:schemeClr val="tx1"/>
              </a:solidFill>
              <a:latin typeface="Nordique Inline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9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97888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10/31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 </a:t>
                      </a:r>
                      <a:r>
                        <a:rPr lang="en-US" altLang="ko-KR" sz="1200" dirty="0" err="1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wsa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구조체 및 주소 구조체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작동 확인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05422"/>
              </p:ext>
            </p:extLst>
          </p:nvPr>
        </p:nvGraphicFramePr>
        <p:xfrm>
          <a:off x="1010276" y="4175808"/>
          <a:ext cx="9837562" cy="222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클라이언트에서 서버 접속 후 세션 데이터 수신 기능 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기본 객체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데이터들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수신하는 기능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00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03780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이벤트 발생 시 서버에 전송하는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발생 시 서버에 전송하는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이벤트 처리 결과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처리 결과 수신 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 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1000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변환행렬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충돌 처리 결과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 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0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11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51400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34433"/>
              </p:ext>
            </p:extLst>
          </p:nvPr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마지막 플레이 테스트 및 프로젝트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제출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971E98-14B3-1667-08EA-71FF953E9962}"/>
              </a:ext>
            </a:extLst>
          </p:cNvPr>
          <p:cNvSpPr/>
          <p:nvPr/>
        </p:nvSpPr>
        <p:spPr>
          <a:xfrm>
            <a:off x="1341163" y="3173445"/>
            <a:ext cx="928873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 내내 미흡한 부분 피드백 및 추가 구현</a:t>
            </a:r>
          </a:p>
        </p:txBody>
      </p:sp>
    </p:spTree>
    <p:extLst>
      <p:ext uri="{BB962C8B-B14F-4D97-AF65-F5344CB8AC3E}">
        <p14:creationId xmlns:p14="http://schemas.microsoft.com/office/powerpoint/2010/main" val="27946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04757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10/31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기본 서버 프로젝트 생성 및 대기 소켓 생성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클라이언트에서 보낸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요청 수락 후 스레드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세션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생성하는 기능 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46374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 접속 후 생성한 세션을 클라이언트에게 알려주는 기능 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각 오브젝트를 관리할 공간 생성 및 관리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기본 객체 데이터들 전송하는 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6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DAD30D-0301-FBDF-DA8B-06F1D362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42624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이벤트 발생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이벤트 처리 결과 전송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처리 결과 전송 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DD3822-9B1B-A56C-ACAF-149AD444B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47781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변환행렬 결과 전송하는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충돌 처리 결과 전송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7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14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/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/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5D9AA3-0901-5D3B-B37D-C8B297CA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61667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D3BA392-D3CC-5A01-B3B4-FFA133D8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5122"/>
              </p:ext>
            </p:extLst>
          </p:nvPr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마지막 플레이 테스트 및 프로젝트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제출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A424A8-F2E1-1D17-4212-E2C923211043}"/>
              </a:ext>
            </a:extLst>
          </p:cNvPr>
          <p:cNvSpPr/>
          <p:nvPr/>
        </p:nvSpPr>
        <p:spPr>
          <a:xfrm>
            <a:off x="1341163" y="3173445"/>
            <a:ext cx="928873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 내내 미흡한 부분 피드백 및 추가 구현</a:t>
            </a:r>
          </a:p>
        </p:txBody>
      </p:sp>
    </p:spTree>
    <p:extLst>
      <p:ext uri="{BB962C8B-B14F-4D97-AF65-F5344CB8AC3E}">
        <p14:creationId xmlns:p14="http://schemas.microsoft.com/office/powerpoint/2010/main" val="112429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15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039A43-B3E9-2647-ABE1-8DB79E102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31660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10/31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 프로젝트에 다이렉트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프로토콜 패킷 </a:t>
                      </a:r>
                      <a:r>
                        <a:rPr lang="ko-KR" altLang="en-US" sz="1200" dirty="0" err="1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맴버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변수 수정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프로토콜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52B693D-42CF-475B-3C15-C4BE61EA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77984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object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객체 클래스들의 부모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player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클래스 이식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포탄 클래스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미사일 클래스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0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16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B000EE-EB01-71E7-2DD1-58550335C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45063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마우스 이벤트 처리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처리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FB50845-15F8-8ADF-7DDB-98F3B3B8D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93595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변환행렬 계산하는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충돌 처리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575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17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/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/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2E1A50-8F49-CB90-4818-01E61A8F4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61667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4469DF3-36A8-9CE6-ADF6-D88040054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5122"/>
              </p:ext>
            </p:extLst>
          </p:nvPr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마지막 플레이 테스트 및 프로젝트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제출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D9299A0-B039-E6E9-3188-66BEA63404D1}"/>
              </a:ext>
            </a:extLst>
          </p:cNvPr>
          <p:cNvSpPr/>
          <p:nvPr/>
        </p:nvSpPr>
        <p:spPr>
          <a:xfrm>
            <a:off x="1341163" y="3173445"/>
            <a:ext cx="928873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 내내 미흡한 부분 피드백 및 추가 구현</a:t>
            </a:r>
          </a:p>
        </p:txBody>
      </p:sp>
    </p:spTree>
    <p:extLst>
      <p:ext uri="{BB962C8B-B14F-4D97-AF65-F5344CB8AC3E}">
        <p14:creationId xmlns:p14="http://schemas.microsoft.com/office/powerpoint/2010/main" val="68281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52401" y="293099"/>
            <a:ext cx="23666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0.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19082" y="699247"/>
            <a:ext cx="9403977" cy="10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BBE4C-D2B0-DC26-696F-7FA704B87B1C}"/>
              </a:ext>
            </a:extLst>
          </p:cNvPr>
          <p:cNvSpPr/>
          <p:nvPr/>
        </p:nvSpPr>
        <p:spPr>
          <a:xfrm>
            <a:off x="941290" y="1705533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376799-478D-2B30-19E2-C22D60F7E10D}"/>
              </a:ext>
            </a:extLst>
          </p:cNvPr>
          <p:cNvSpPr/>
          <p:nvPr/>
        </p:nvSpPr>
        <p:spPr>
          <a:xfrm>
            <a:off x="6499412" y="1761565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83638B-602B-699A-B85D-A7205CFBE673}"/>
              </a:ext>
            </a:extLst>
          </p:cNvPr>
          <p:cNvSpPr/>
          <p:nvPr/>
        </p:nvSpPr>
        <p:spPr>
          <a:xfrm>
            <a:off x="941294" y="1584017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요소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940ED4-57C4-A894-1E7C-FAC085C68006}"/>
              </a:ext>
            </a:extLst>
          </p:cNvPr>
          <p:cNvSpPr/>
          <p:nvPr/>
        </p:nvSpPr>
        <p:spPr>
          <a:xfrm>
            <a:off x="6499412" y="1584017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06373D-6E09-1897-7DC1-1DD4618B9555}"/>
              </a:ext>
            </a:extLst>
          </p:cNvPr>
          <p:cNvSpPr/>
          <p:nvPr/>
        </p:nvSpPr>
        <p:spPr>
          <a:xfrm>
            <a:off x="1335741" y="2662520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C6B42B-A3D5-1737-FF20-32D3DCA54C30}"/>
              </a:ext>
            </a:extLst>
          </p:cNvPr>
          <p:cNvSpPr/>
          <p:nvPr/>
        </p:nvSpPr>
        <p:spPr>
          <a:xfrm>
            <a:off x="1335741" y="3691218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컨셉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4B8721-4D1C-C53C-62B0-B3B64A246BF9}"/>
              </a:ext>
            </a:extLst>
          </p:cNvPr>
          <p:cNvSpPr/>
          <p:nvPr/>
        </p:nvSpPr>
        <p:spPr>
          <a:xfrm>
            <a:off x="6893859" y="2805954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규칙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D461E62-65C2-38E5-FBFF-9AE14CF5E4B2}"/>
              </a:ext>
            </a:extLst>
          </p:cNvPr>
          <p:cNvSpPr/>
          <p:nvPr/>
        </p:nvSpPr>
        <p:spPr>
          <a:xfrm>
            <a:off x="6911789" y="4309783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조작법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601F4E-2722-5A9A-02B3-B11056E14CC9}"/>
              </a:ext>
            </a:extLst>
          </p:cNvPr>
          <p:cNvSpPr/>
          <p:nvPr/>
        </p:nvSpPr>
        <p:spPr>
          <a:xfrm>
            <a:off x="1335741" y="4719916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1-3.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수</a:t>
            </a:r>
          </a:p>
        </p:txBody>
      </p:sp>
    </p:spTree>
    <p:extLst>
      <p:ext uri="{BB962C8B-B14F-4D97-AF65-F5344CB8AC3E}">
        <p14:creationId xmlns:p14="http://schemas.microsoft.com/office/powerpoint/2010/main" val="2667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52401" y="293099"/>
            <a:ext cx="23666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0.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19082" y="699247"/>
            <a:ext cx="9403977" cy="10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BBE4C-D2B0-DC26-696F-7FA704B87B1C}"/>
              </a:ext>
            </a:extLst>
          </p:cNvPr>
          <p:cNvSpPr/>
          <p:nvPr/>
        </p:nvSpPr>
        <p:spPr>
          <a:xfrm>
            <a:off x="941294" y="1698805"/>
            <a:ext cx="4751294" cy="3455901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83638B-602B-699A-B85D-A7205CFBE673}"/>
              </a:ext>
            </a:extLst>
          </p:cNvPr>
          <p:cNvSpPr/>
          <p:nvPr/>
        </p:nvSpPr>
        <p:spPr>
          <a:xfrm>
            <a:off x="941294" y="1584010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하이 레벨디자인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940ED4-57C4-A894-1E7C-FAC085C68006}"/>
              </a:ext>
            </a:extLst>
          </p:cNvPr>
          <p:cNvSpPr/>
          <p:nvPr/>
        </p:nvSpPr>
        <p:spPr>
          <a:xfrm>
            <a:off x="941294" y="5378812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로우 레벨디자인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06373D-6E09-1897-7DC1-1DD4618B9555}"/>
              </a:ext>
            </a:extLst>
          </p:cNvPr>
          <p:cNvSpPr/>
          <p:nvPr/>
        </p:nvSpPr>
        <p:spPr>
          <a:xfrm>
            <a:off x="1335741" y="2805947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223BE2-3DD1-3FA7-0561-BB4C1FA46324}"/>
              </a:ext>
            </a:extLst>
          </p:cNvPr>
          <p:cNvSpPr/>
          <p:nvPr/>
        </p:nvSpPr>
        <p:spPr>
          <a:xfrm>
            <a:off x="6499412" y="1698805"/>
            <a:ext cx="4751294" cy="4753531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02465E-146F-516D-7F73-34A61AA457E2}"/>
              </a:ext>
            </a:extLst>
          </p:cNvPr>
          <p:cNvSpPr/>
          <p:nvPr/>
        </p:nvSpPr>
        <p:spPr>
          <a:xfrm>
            <a:off x="6499412" y="1584010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08FAF8-130F-6A21-6540-C7A079CB6854}"/>
              </a:ext>
            </a:extLst>
          </p:cNvPr>
          <p:cNvSpPr/>
          <p:nvPr/>
        </p:nvSpPr>
        <p:spPr>
          <a:xfrm>
            <a:off x="6893859" y="2805947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 </a:t>
            </a:r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7C3BD6B-F7D8-0086-F56C-7265957E67DC}"/>
              </a:ext>
            </a:extLst>
          </p:cNvPr>
          <p:cNvSpPr/>
          <p:nvPr/>
        </p:nvSpPr>
        <p:spPr>
          <a:xfrm>
            <a:off x="6893859" y="4092379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5-2.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 </a:t>
            </a:r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5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5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4A91CE-109F-664C-6697-64D923EE935A}"/>
              </a:ext>
            </a:extLst>
          </p:cNvPr>
          <p:cNvSpPr/>
          <p:nvPr/>
        </p:nvSpPr>
        <p:spPr>
          <a:xfrm>
            <a:off x="6893859" y="5378812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5-3.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 </a:t>
            </a:r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82A390F-1ED9-0BE5-7602-98BFE342A0C5}"/>
              </a:ext>
            </a:extLst>
          </p:cNvPr>
          <p:cNvSpPr/>
          <p:nvPr/>
        </p:nvSpPr>
        <p:spPr>
          <a:xfrm>
            <a:off x="1335741" y="4075570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후</a:t>
            </a:r>
          </a:p>
        </p:txBody>
      </p:sp>
    </p:spTree>
    <p:extLst>
      <p:ext uri="{BB962C8B-B14F-4D97-AF65-F5344CB8AC3E}">
        <p14:creationId xmlns:p14="http://schemas.microsoft.com/office/powerpoint/2010/main" val="203362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24833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257301" y="293098"/>
            <a:ext cx="2947146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요소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62000" y="1849468"/>
            <a:ext cx="10748681" cy="116815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3D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슈팅게임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62000" y="1661209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1-1	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3325903" y="1849467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14C5D-2A26-8885-D3AB-7D340591BB79}"/>
              </a:ext>
            </a:extLst>
          </p:cNvPr>
          <p:cNvSpPr/>
          <p:nvPr/>
        </p:nvSpPr>
        <p:spPr>
          <a:xfrm>
            <a:off x="11181723" y="1849467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F1C3E0-81C4-1E9B-44BD-A7546F305022}"/>
              </a:ext>
            </a:extLst>
          </p:cNvPr>
          <p:cNvSpPr/>
          <p:nvPr/>
        </p:nvSpPr>
        <p:spPr>
          <a:xfrm>
            <a:off x="761999" y="3394136"/>
            <a:ext cx="10748681" cy="116815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탱크를 타고 돌아다니며 최대한 많은 적 탱크를 쓰러뜨리는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‘2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슈팅게임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BCACA99-FAD0-4DC1-EFF4-C24A71001E82}"/>
              </a:ext>
            </a:extLst>
          </p:cNvPr>
          <p:cNvSpPr/>
          <p:nvPr/>
        </p:nvSpPr>
        <p:spPr>
          <a:xfrm>
            <a:off x="761999" y="3205877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컨셉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25AFEB-61DA-0C37-CC72-683E880EAA07}"/>
              </a:ext>
            </a:extLst>
          </p:cNvPr>
          <p:cNvSpPr/>
          <p:nvPr/>
        </p:nvSpPr>
        <p:spPr>
          <a:xfrm>
            <a:off x="3325902" y="3394135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58D6F-20C6-9D29-22A4-994410930A52}"/>
              </a:ext>
            </a:extLst>
          </p:cNvPr>
          <p:cNvSpPr/>
          <p:nvPr/>
        </p:nvSpPr>
        <p:spPr>
          <a:xfrm>
            <a:off x="11181722" y="3394135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4FC810-205E-D80B-E782-3286F174A8B4}"/>
              </a:ext>
            </a:extLst>
          </p:cNvPr>
          <p:cNvSpPr/>
          <p:nvPr/>
        </p:nvSpPr>
        <p:spPr>
          <a:xfrm>
            <a:off x="761998" y="4938804"/>
            <a:ext cx="10748681" cy="116815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 :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담당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: </a:t>
            </a:r>
            <a:r>
              <a:rPr lang="ko-KR" altLang="en-US" sz="2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포탑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담당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1842A83-0986-1881-15B9-CE627DF85E8C}"/>
              </a:ext>
            </a:extLst>
          </p:cNvPr>
          <p:cNvSpPr/>
          <p:nvPr/>
        </p:nvSpPr>
        <p:spPr>
          <a:xfrm>
            <a:off x="761998" y="4750545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1-3.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BFB0DA-E6F4-074B-7D15-BDAA663BCDC9}"/>
              </a:ext>
            </a:extLst>
          </p:cNvPr>
          <p:cNvSpPr/>
          <p:nvPr/>
        </p:nvSpPr>
        <p:spPr>
          <a:xfrm>
            <a:off x="3325901" y="4938803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2B7433-2D76-9329-AE78-7049A7580912}"/>
              </a:ext>
            </a:extLst>
          </p:cNvPr>
          <p:cNvSpPr/>
          <p:nvPr/>
        </p:nvSpPr>
        <p:spPr>
          <a:xfrm>
            <a:off x="11181721" y="4938803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52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52A190-55BA-F437-4FD6-79F35FF9298A}"/>
              </a:ext>
            </a:extLst>
          </p:cNvPr>
          <p:cNvSpPr/>
          <p:nvPr/>
        </p:nvSpPr>
        <p:spPr>
          <a:xfrm>
            <a:off x="448235" y="1789453"/>
            <a:ext cx="11295530" cy="464371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24833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2823883" y="277907"/>
            <a:ext cx="3272117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3012138" y="1661208"/>
            <a:ext cx="873162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14C5D-2A26-8885-D3AB-7D340591BB79}"/>
              </a:ext>
            </a:extLst>
          </p:cNvPr>
          <p:cNvSpPr/>
          <p:nvPr/>
        </p:nvSpPr>
        <p:spPr>
          <a:xfrm>
            <a:off x="11414807" y="1661208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448234" y="1472950"/>
            <a:ext cx="4195483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2-1.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규칙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5F25F-29C1-E324-79B0-5D6A9488F8A4}"/>
              </a:ext>
            </a:extLst>
          </p:cNvPr>
          <p:cNvSpPr/>
          <p:nvPr/>
        </p:nvSpPr>
        <p:spPr>
          <a:xfrm rot="16200000">
            <a:off x="9357788" y="4047187"/>
            <a:ext cx="4443002" cy="32895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8BFE9-B981-9B92-3FA5-3CE153690927}"/>
              </a:ext>
            </a:extLst>
          </p:cNvPr>
          <p:cNvSpPr/>
          <p:nvPr/>
        </p:nvSpPr>
        <p:spPr>
          <a:xfrm rot="16200000">
            <a:off x="11368842" y="2036130"/>
            <a:ext cx="420888" cy="32895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DE8B70-F5CC-1D3D-C32C-4A314DBA6F26}"/>
              </a:ext>
            </a:extLst>
          </p:cNvPr>
          <p:cNvSpPr/>
          <p:nvPr/>
        </p:nvSpPr>
        <p:spPr>
          <a:xfrm>
            <a:off x="788301" y="2552574"/>
            <a:ext cx="10286441" cy="889012"/>
          </a:xfrm>
          <a:prstGeom prst="roundRect">
            <a:avLst/>
          </a:prstGeom>
          <a:solidFill>
            <a:srgbClr val="FFAA0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플레이어들은 정해진 조작법을 통해 탱크의 각 부위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하부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상부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조종할 수 있다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E879637-4254-0A92-A576-7693EAA176A3}"/>
              </a:ext>
            </a:extLst>
          </p:cNvPr>
          <p:cNvSpPr/>
          <p:nvPr/>
        </p:nvSpPr>
        <p:spPr>
          <a:xfrm>
            <a:off x="788300" y="3692206"/>
            <a:ext cx="10286441" cy="889012"/>
          </a:xfrm>
          <a:prstGeom prst="roundRect">
            <a:avLst/>
          </a:prstGeom>
          <a:solidFill>
            <a:srgbClr val="FFAA0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플레이어들이 탑승 중인 탱크는 적 탱크의 포탄이나 미사일에 피격 시 체력이 감소한다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320147-DFC4-D6B8-5A32-6BB9CFD2C439}"/>
              </a:ext>
            </a:extLst>
          </p:cNvPr>
          <p:cNvSpPr/>
          <p:nvPr/>
        </p:nvSpPr>
        <p:spPr>
          <a:xfrm>
            <a:off x="788302" y="4831839"/>
            <a:ext cx="10286441" cy="889012"/>
          </a:xfrm>
          <a:prstGeom prst="roundRect">
            <a:avLst/>
          </a:prstGeom>
          <a:solidFill>
            <a:srgbClr val="FFAA0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플레이어들은 적 탱크를 파괴하고 미사일과 포탄을 피하며 최대한 오래 생존해야 한다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9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52A190-55BA-F437-4FD6-79F35FF9298A}"/>
              </a:ext>
            </a:extLst>
          </p:cNvPr>
          <p:cNvSpPr/>
          <p:nvPr/>
        </p:nvSpPr>
        <p:spPr>
          <a:xfrm>
            <a:off x="448235" y="1789453"/>
            <a:ext cx="11295530" cy="464371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24833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2823883" y="277907"/>
            <a:ext cx="3272117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3012138" y="1661208"/>
            <a:ext cx="873162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14C5D-2A26-8885-D3AB-7D340591BB79}"/>
              </a:ext>
            </a:extLst>
          </p:cNvPr>
          <p:cNvSpPr/>
          <p:nvPr/>
        </p:nvSpPr>
        <p:spPr>
          <a:xfrm>
            <a:off x="11414807" y="1661208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448234" y="1472950"/>
            <a:ext cx="4195483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5F25F-29C1-E324-79B0-5D6A9488F8A4}"/>
              </a:ext>
            </a:extLst>
          </p:cNvPr>
          <p:cNvSpPr/>
          <p:nvPr/>
        </p:nvSpPr>
        <p:spPr>
          <a:xfrm rot="16200000">
            <a:off x="9357788" y="4047187"/>
            <a:ext cx="4443002" cy="32895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8BFE9-B981-9B92-3FA5-3CE153690927}"/>
              </a:ext>
            </a:extLst>
          </p:cNvPr>
          <p:cNvSpPr/>
          <p:nvPr/>
        </p:nvSpPr>
        <p:spPr>
          <a:xfrm rot="16200000">
            <a:off x="11368842" y="2036130"/>
            <a:ext cx="420888" cy="32895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A0F471-DF30-0053-6AF3-D82253464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21469"/>
              </p:ext>
            </p:extLst>
          </p:nvPr>
        </p:nvGraphicFramePr>
        <p:xfrm>
          <a:off x="654400" y="2203722"/>
          <a:ext cx="10554240" cy="40027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560">
                  <a:extLst>
                    <a:ext uri="{9D8B030D-6E8A-4147-A177-3AD203B41FA5}">
                      <a16:colId xmlns:a16="http://schemas.microsoft.com/office/drawing/2014/main" val="2166025689"/>
                    </a:ext>
                  </a:extLst>
                </a:gridCol>
                <a:gridCol w="2638560">
                  <a:extLst>
                    <a:ext uri="{9D8B030D-6E8A-4147-A177-3AD203B41FA5}">
                      <a16:colId xmlns:a16="http://schemas.microsoft.com/office/drawing/2014/main" val="438713709"/>
                    </a:ext>
                  </a:extLst>
                </a:gridCol>
                <a:gridCol w="2638560">
                  <a:extLst>
                    <a:ext uri="{9D8B030D-6E8A-4147-A177-3AD203B41FA5}">
                      <a16:colId xmlns:a16="http://schemas.microsoft.com/office/drawing/2014/main" val="52438762"/>
                    </a:ext>
                  </a:extLst>
                </a:gridCol>
                <a:gridCol w="2638560">
                  <a:extLst>
                    <a:ext uri="{9D8B030D-6E8A-4147-A177-3AD203B41FA5}">
                      <a16:colId xmlns:a16="http://schemas.microsoft.com/office/drawing/2014/main" val="2728283588"/>
                    </a:ext>
                  </a:extLst>
                </a:gridCol>
              </a:tblGrid>
              <a:tr h="607791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조작법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89059"/>
                  </a:ext>
                </a:extLst>
              </a:tr>
              <a:tr h="1697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W, A, S, D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이동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회전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포신 이동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02836"/>
                  </a:ext>
                </a:extLst>
              </a:tr>
              <a:tr h="1697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SPACE</a:t>
                      </a:r>
                      <a:endParaRPr lang="ko-KR" altLang="en-US" sz="6000" dirty="0">
                        <a:solidFill>
                          <a:schemeClr val="tx1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solidFill>
                            <a:schemeClr val="bg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발사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1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46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4468906" y="293098"/>
            <a:ext cx="46369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하이 레벨디자인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8CF82C-09F6-8722-02D3-BEB9042FA9EC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B4562C-A14A-37A0-C070-C2FEA0E55FD3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94EE98-6340-B880-8BBE-45F6FF6B37C2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3-1.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D7836F-2E0D-9901-B3A4-D492883B3428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94EB4-8D99-4457-929F-A6FCC33630D1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120E1-F8E9-1BBD-14F4-EBE2083CC6F0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448A23-D145-520D-BDE2-CC410755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1906743"/>
            <a:ext cx="10210799" cy="45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4468906" y="293098"/>
            <a:ext cx="46369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하이 레벨디자인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8CF82C-09F6-8722-02D3-BEB9042FA9EC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B4562C-A14A-37A0-C070-C2FEA0E55FD3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94EE98-6340-B880-8BBE-45F6FF6B37C2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D7836F-2E0D-9901-B3A4-D492883B3428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94EB4-8D99-4457-929F-A6FCC33630D1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120E1-F8E9-1BBD-14F4-EBE2083CC6F0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E2577-25A2-AA3C-DE96-43F0F293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2" y="1899869"/>
            <a:ext cx="8722657" cy="45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6136341" y="282388"/>
            <a:ext cx="4607859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로우 레벨디자인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2" name="Google Shape;128;p15">
            <a:extLst>
              <a:ext uri="{FF2B5EF4-FFF2-40B4-BE49-F238E27FC236}">
                <a16:creationId xmlns:a16="http://schemas.microsoft.com/office/drawing/2014/main" id="{64222471-5197-A22F-1DE2-FE771D44442A}"/>
              </a:ext>
            </a:extLst>
          </p:cNvPr>
          <p:cNvSpPr/>
          <p:nvPr/>
        </p:nvSpPr>
        <p:spPr>
          <a:xfrm>
            <a:off x="3692674" y="2243911"/>
            <a:ext cx="1671300" cy="10302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PLAYER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ENEMY = 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BULLET = 2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MISSILE = 3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TREE = 4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129;p15">
            <a:extLst>
              <a:ext uri="{FF2B5EF4-FFF2-40B4-BE49-F238E27FC236}">
                <a16:creationId xmlns:a16="http://schemas.microsoft.com/office/drawing/2014/main" id="{1A5B581C-0699-9E0E-38D7-7B61209A78F6}"/>
              </a:ext>
            </a:extLst>
          </p:cNvPr>
          <p:cNvSpPr/>
          <p:nvPr/>
        </p:nvSpPr>
        <p:spPr>
          <a:xfrm>
            <a:off x="3692674" y="2106561"/>
            <a:ext cx="732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Object_ID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130;p15">
            <a:extLst>
              <a:ext uri="{FF2B5EF4-FFF2-40B4-BE49-F238E27FC236}">
                <a16:creationId xmlns:a16="http://schemas.microsoft.com/office/drawing/2014/main" id="{D5E134DA-9AEB-7F8C-83D5-659221833DEB}"/>
              </a:ext>
            </a:extLst>
          </p:cNvPr>
          <p:cNvSpPr/>
          <p:nvPr/>
        </p:nvSpPr>
        <p:spPr>
          <a:xfrm>
            <a:off x="1017526" y="2227640"/>
            <a:ext cx="1671300" cy="5343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int TURRET = 0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int BODY = 1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131;p15">
            <a:extLst>
              <a:ext uri="{FF2B5EF4-FFF2-40B4-BE49-F238E27FC236}">
                <a16:creationId xmlns:a16="http://schemas.microsoft.com/office/drawing/2014/main" id="{74600450-65BB-A759-57C7-C4040175C215}"/>
              </a:ext>
            </a:extLst>
          </p:cNvPr>
          <p:cNvSpPr/>
          <p:nvPr/>
        </p:nvSpPr>
        <p:spPr>
          <a:xfrm>
            <a:off x="1017526" y="2090290"/>
            <a:ext cx="816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Player Role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132;p15">
            <a:extLst>
              <a:ext uri="{FF2B5EF4-FFF2-40B4-BE49-F238E27FC236}">
                <a16:creationId xmlns:a16="http://schemas.microsoft.com/office/drawing/2014/main" id="{9AC83917-F371-20C9-1A59-DD9A5913C6EF}"/>
              </a:ext>
            </a:extLst>
          </p:cNvPr>
          <p:cNvSpPr/>
          <p:nvPr/>
        </p:nvSpPr>
        <p:spPr>
          <a:xfrm>
            <a:off x="1017526" y="4166015"/>
            <a:ext cx="2671200" cy="15951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// Server to Client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SC_CREATE_OBJECT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SC_MOVE_OBJECT = 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SC_DELETE_OBJECT = 2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SC_COLLISION_OBJECT = 3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SC_PLAYER_ROLE =4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//Client to Server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CS_PLAYER_MOVE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CS_PLAYER_SHOT = 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133;p15">
            <a:extLst>
              <a:ext uri="{FF2B5EF4-FFF2-40B4-BE49-F238E27FC236}">
                <a16:creationId xmlns:a16="http://schemas.microsoft.com/office/drawing/2014/main" id="{3C279976-FE40-4E92-A084-A65FFB45C809}"/>
              </a:ext>
            </a:extLst>
          </p:cNvPr>
          <p:cNvSpPr/>
          <p:nvPr/>
        </p:nvSpPr>
        <p:spPr>
          <a:xfrm>
            <a:off x="1017526" y="4028665"/>
            <a:ext cx="732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 ID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134;p15">
            <a:extLst>
              <a:ext uri="{FF2B5EF4-FFF2-40B4-BE49-F238E27FC236}">
                <a16:creationId xmlns:a16="http://schemas.microsoft.com/office/drawing/2014/main" id="{73234B4F-70B7-856F-DE3E-5680463675B2}"/>
              </a:ext>
            </a:extLst>
          </p:cNvPr>
          <p:cNvSpPr/>
          <p:nvPr/>
        </p:nvSpPr>
        <p:spPr>
          <a:xfrm>
            <a:off x="5973674" y="2106749"/>
            <a:ext cx="21369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sc_create_object_packet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pos;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135;p15">
            <a:extLst>
              <a:ext uri="{FF2B5EF4-FFF2-40B4-BE49-F238E27FC236}">
                <a16:creationId xmlns:a16="http://schemas.microsoft.com/office/drawing/2014/main" id="{F3C47B30-9AA3-8AE3-D014-45B98F9B75A9}"/>
              </a:ext>
            </a:extLst>
          </p:cNvPr>
          <p:cNvSpPr/>
          <p:nvPr/>
        </p:nvSpPr>
        <p:spPr>
          <a:xfrm>
            <a:off x="5973674" y="3166200"/>
            <a:ext cx="21369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sc_move_object_packet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object_id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pos;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136;p15">
            <a:extLst>
              <a:ext uri="{FF2B5EF4-FFF2-40B4-BE49-F238E27FC236}">
                <a16:creationId xmlns:a16="http://schemas.microsoft.com/office/drawing/2014/main" id="{60C5F4CB-2F65-701E-42AC-B8BF52F8D25B}"/>
              </a:ext>
            </a:extLst>
          </p:cNvPr>
          <p:cNvSpPr/>
          <p:nvPr/>
        </p:nvSpPr>
        <p:spPr>
          <a:xfrm>
            <a:off x="5973674" y="4257339"/>
            <a:ext cx="2136900" cy="7866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sc_delete_object_packet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object_id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137;p15">
            <a:extLst>
              <a:ext uri="{FF2B5EF4-FFF2-40B4-BE49-F238E27FC236}">
                <a16:creationId xmlns:a16="http://schemas.microsoft.com/office/drawing/2014/main" id="{D67FA3DF-9705-F8A0-4498-DD0FAC2D1483}"/>
              </a:ext>
            </a:extLst>
          </p:cNvPr>
          <p:cNvSpPr/>
          <p:nvPr/>
        </p:nvSpPr>
        <p:spPr>
          <a:xfrm>
            <a:off x="5973674" y="5190768"/>
            <a:ext cx="22131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sc_collision_object_packet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packet_type;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object_id1;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object_id2;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138;p15">
            <a:extLst>
              <a:ext uri="{FF2B5EF4-FFF2-40B4-BE49-F238E27FC236}">
                <a16:creationId xmlns:a16="http://schemas.microsoft.com/office/drawing/2014/main" id="{4DB0C206-6A4A-AAE4-B206-5D8939C87070}"/>
              </a:ext>
            </a:extLst>
          </p:cNvPr>
          <p:cNvSpPr/>
          <p:nvPr/>
        </p:nvSpPr>
        <p:spPr>
          <a:xfrm>
            <a:off x="8720274" y="2106749"/>
            <a:ext cx="2136900" cy="7554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sc_player_role_packet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role;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139;p15">
            <a:extLst>
              <a:ext uri="{FF2B5EF4-FFF2-40B4-BE49-F238E27FC236}">
                <a16:creationId xmlns:a16="http://schemas.microsoft.com/office/drawing/2014/main" id="{8B8F1449-8233-874D-5F38-B4C47FF58D82}"/>
              </a:ext>
            </a:extLst>
          </p:cNvPr>
          <p:cNvSpPr/>
          <p:nvPr/>
        </p:nvSpPr>
        <p:spPr>
          <a:xfrm>
            <a:off x="8713324" y="3062918"/>
            <a:ext cx="2136900" cy="7554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cs_player_move_packet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pressed_key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140;p15">
            <a:extLst>
              <a:ext uri="{FF2B5EF4-FFF2-40B4-BE49-F238E27FC236}">
                <a16:creationId xmlns:a16="http://schemas.microsoft.com/office/drawing/2014/main" id="{8C91155F-F9B1-0483-947B-97ED976F8F2B}"/>
              </a:ext>
            </a:extLst>
          </p:cNvPr>
          <p:cNvSpPr/>
          <p:nvPr/>
        </p:nvSpPr>
        <p:spPr>
          <a:xfrm>
            <a:off x="8703811" y="4019087"/>
            <a:ext cx="2136900" cy="7554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cs_player_move_packet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float degree;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141;p15">
            <a:extLst>
              <a:ext uri="{FF2B5EF4-FFF2-40B4-BE49-F238E27FC236}">
                <a16:creationId xmlns:a16="http://schemas.microsoft.com/office/drawing/2014/main" id="{C257C437-0FE8-4584-D8A3-544F42650B69}"/>
              </a:ext>
            </a:extLst>
          </p:cNvPr>
          <p:cNvSpPr/>
          <p:nvPr/>
        </p:nvSpPr>
        <p:spPr>
          <a:xfrm>
            <a:off x="1017526" y="3020315"/>
            <a:ext cx="1762800" cy="9387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KEY_UP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KEY_DOWN =1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KEY_LEFT =2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KEY_RIGHT =3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KEY_SHOT = 4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142;p15">
            <a:extLst>
              <a:ext uri="{FF2B5EF4-FFF2-40B4-BE49-F238E27FC236}">
                <a16:creationId xmlns:a16="http://schemas.microsoft.com/office/drawing/2014/main" id="{87647D3D-4E53-4744-2BC4-25ED0DABFC1A}"/>
              </a:ext>
            </a:extLst>
          </p:cNvPr>
          <p:cNvSpPr/>
          <p:nvPr/>
        </p:nvSpPr>
        <p:spPr>
          <a:xfrm>
            <a:off x="1017526" y="2882953"/>
            <a:ext cx="816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Player Role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46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1928</TotalTime>
  <Words>1155</Words>
  <Application>Microsoft Office PowerPoint</Application>
  <PresentationFormat>와이드스크린</PresentationFormat>
  <Paragraphs>374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HY견고딕</vt:lpstr>
      <vt:lpstr>휴먼엑스포</vt:lpstr>
      <vt:lpstr>Arial</vt:lpstr>
      <vt:lpstr>Calisto MT</vt:lpstr>
      <vt:lpstr>Nordique Inline</vt:lpstr>
      <vt:lpstr>Wingdings 2</vt:lpstr>
      <vt:lpstr>슬레이트</vt:lpstr>
      <vt:lpstr>넷겜플 1팀 텀프로젝트 추진계획서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Heliophobia</dc:title>
  <dc:creator>nongbunongbu@kpu.ac.kr</dc:creator>
  <cp:lastModifiedBy>nongbunongbu@kpu.ac.kr</cp:lastModifiedBy>
  <cp:revision>23</cp:revision>
  <dcterms:created xsi:type="dcterms:W3CDTF">2023-09-21T14:19:15Z</dcterms:created>
  <dcterms:modified xsi:type="dcterms:W3CDTF">2023-10-31T01:32:46Z</dcterms:modified>
</cp:coreProperties>
</file>