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17295f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17295f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17295f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d17295f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625" y="-15175"/>
            <a:ext cx="3304500" cy="5166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5875" y="0"/>
            <a:ext cx="1677000" cy="30105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96725" y="0"/>
            <a:ext cx="5847300" cy="5166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50925" y="778400"/>
            <a:ext cx="1944000" cy="259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623650" y="0"/>
            <a:ext cx="2046900" cy="19689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674975" y="2392313"/>
            <a:ext cx="3105900" cy="862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91800" y="3464625"/>
            <a:ext cx="5693100" cy="99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425625" y="1526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실행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590200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초기화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429125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컴포넌트 할당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268050" y="378515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컴포넌트 할당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42325" y="74020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2명 accept() 완료</a:t>
            </a:r>
            <a:endParaRPr/>
          </a:p>
        </p:txBody>
      </p:sp>
      <p:cxnSp>
        <p:nvCxnSpPr>
          <p:cNvPr id="66" name="Google Shape;66;p13"/>
          <p:cNvCxnSpPr>
            <a:stCxn id="61" idx="1"/>
            <a:endCxn id="65" idx="3"/>
          </p:cNvCxnSpPr>
          <p:nvPr/>
        </p:nvCxnSpPr>
        <p:spPr>
          <a:xfrm flipH="1">
            <a:off x="2260925" y="343425"/>
            <a:ext cx="31647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4181975" y="251775"/>
            <a:ext cx="1373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connect()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1797075" y="2628888"/>
            <a:ext cx="13737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초기화</a:t>
            </a:r>
            <a:endParaRPr/>
          </a:p>
        </p:txBody>
      </p:sp>
      <p:cxnSp>
        <p:nvCxnSpPr>
          <p:cNvPr id="69" name="Google Shape;69;p13"/>
          <p:cNvCxnSpPr>
            <a:stCxn id="62" idx="3"/>
            <a:endCxn id="63" idx="1"/>
          </p:cNvCxnSpPr>
          <p:nvPr/>
        </p:nvCxnSpPr>
        <p:spPr>
          <a:xfrm>
            <a:off x="5108800" y="3975950"/>
            <a:ext cx="3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3" idx="3"/>
            <a:endCxn id="64" idx="1"/>
          </p:cNvCxnSpPr>
          <p:nvPr/>
        </p:nvCxnSpPr>
        <p:spPr>
          <a:xfrm>
            <a:off x="6947725" y="3975950"/>
            <a:ext cx="3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3332713" y="2628888"/>
            <a:ext cx="13737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컴포넌트 할당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42325" y="1427088"/>
            <a:ext cx="15186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인스턴스 스레드 생성</a:t>
            </a:r>
            <a:endParaRPr sz="1000"/>
          </a:p>
        </p:txBody>
      </p:sp>
      <p:cxnSp>
        <p:nvCxnSpPr>
          <p:cNvPr id="73" name="Google Shape;73;p13"/>
          <p:cNvCxnSpPr>
            <a:stCxn id="65" idx="2"/>
            <a:endCxn id="72" idx="0"/>
          </p:cNvCxnSpPr>
          <p:nvPr/>
        </p:nvCxnSpPr>
        <p:spPr>
          <a:xfrm>
            <a:off x="1501625" y="112180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1" idx="2"/>
            <a:endCxn id="60" idx="3"/>
          </p:cNvCxnSpPr>
          <p:nvPr/>
        </p:nvCxnSpPr>
        <p:spPr>
          <a:xfrm>
            <a:off x="6184925" y="534225"/>
            <a:ext cx="53400" cy="29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9" idx="0"/>
          </p:cNvCxnSpPr>
          <p:nvPr/>
        </p:nvCxnSpPr>
        <p:spPr>
          <a:xfrm flipH="1" rot="10800000">
            <a:off x="4780875" y="2114063"/>
            <a:ext cx="14388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4742263" y="2495375"/>
            <a:ext cx="1556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sc_create_object_packet 전송</a:t>
            </a:r>
            <a:endParaRPr sz="800"/>
          </a:p>
        </p:txBody>
      </p:sp>
      <p:sp>
        <p:nvSpPr>
          <p:cNvPr id="77" name="Google Shape;77;p13"/>
          <p:cNvSpPr txBox="1"/>
          <p:nvPr/>
        </p:nvSpPr>
        <p:spPr>
          <a:xfrm>
            <a:off x="6982650" y="1121800"/>
            <a:ext cx="17628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Client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89200" y="4235375"/>
            <a:ext cx="172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(Instance thread)</a:t>
            </a:r>
            <a:endParaRPr/>
          </a:p>
        </p:txBody>
      </p:sp>
      <p:cxnSp>
        <p:nvCxnSpPr>
          <p:cNvPr id="79" name="Google Shape;79;p13"/>
          <p:cNvCxnSpPr>
            <a:stCxn id="59" idx="1"/>
            <a:endCxn id="80" idx="0"/>
          </p:cNvCxnSpPr>
          <p:nvPr/>
        </p:nvCxnSpPr>
        <p:spPr>
          <a:xfrm flipH="1">
            <a:off x="1676925" y="3254813"/>
            <a:ext cx="15510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2" idx="3"/>
          </p:cNvCxnSpPr>
          <p:nvPr/>
        </p:nvCxnSpPr>
        <p:spPr>
          <a:xfrm>
            <a:off x="2260925" y="1591188"/>
            <a:ext cx="39456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2306313" y="1213175"/>
            <a:ext cx="1556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sc_player_role_packet 전송</a:t>
            </a:r>
            <a:endParaRPr sz="800"/>
          </a:p>
        </p:txBody>
      </p:sp>
      <p:sp>
        <p:nvSpPr>
          <p:cNvPr id="80" name="Google Shape;80;p13"/>
          <p:cNvSpPr/>
          <p:nvPr/>
        </p:nvSpPr>
        <p:spPr>
          <a:xfrm>
            <a:off x="917700" y="38537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Loop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461075" y="46778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Loop</a:t>
            </a:r>
            <a:endParaRPr/>
          </a:p>
        </p:txBody>
      </p:sp>
      <p:cxnSp>
        <p:nvCxnSpPr>
          <p:cNvPr id="84" name="Google Shape;84;p13"/>
          <p:cNvCxnSpPr>
            <a:stCxn id="60" idx="1"/>
            <a:endCxn id="83" idx="0"/>
          </p:cNvCxnSpPr>
          <p:nvPr/>
        </p:nvCxnSpPr>
        <p:spPr>
          <a:xfrm flipH="1">
            <a:off x="6220350" y="4464225"/>
            <a:ext cx="180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/>
          <p:nvPr/>
        </p:nvSpPr>
        <p:spPr>
          <a:xfrm>
            <a:off x="116525" y="2640425"/>
            <a:ext cx="15186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accept 대기</a:t>
            </a:r>
            <a:endParaRPr/>
          </a:p>
        </p:txBody>
      </p:sp>
      <p:cxnSp>
        <p:nvCxnSpPr>
          <p:cNvPr id="86" name="Google Shape;86;p13"/>
          <p:cNvCxnSpPr>
            <a:stCxn id="68" idx="3"/>
            <a:endCxn id="71" idx="1"/>
          </p:cNvCxnSpPr>
          <p:nvPr/>
        </p:nvCxnSpPr>
        <p:spPr>
          <a:xfrm>
            <a:off x="3170775" y="2819688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1173975" y="5330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실행</a:t>
            </a:r>
            <a:endParaRPr/>
          </a:p>
        </p:txBody>
      </p:sp>
      <p:cxnSp>
        <p:nvCxnSpPr>
          <p:cNvPr id="88" name="Google Shape;88;p13"/>
          <p:cNvCxnSpPr>
            <a:stCxn id="87" idx="2"/>
            <a:endCxn id="65" idx="0"/>
          </p:cNvCxnSpPr>
          <p:nvPr/>
        </p:nvCxnSpPr>
        <p:spPr>
          <a:xfrm flipH="1">
            <a:off x="1501575" y="434900"/>
            <a:ext cx="43170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2" idx="2"/>
            <a:endCxn id="85" idx="0"/>
          </p:cNvCxnSpPr>
          <p:nvPr/>
        </p:nvCxnSpPr>
        <p:spPr>
          <a:xfrm flipH="1">
            <a:off x="875825" y="1755288"/>
            <a:ext cx="6258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5" idx="1"/>
            <a:endCxn id="65" idx="1"/>
          </p:cNvCxnSpPr>
          <p:nvPr/>
        </p:nvCxnSpPr>
        <p:spPr>
          <a:xfrm flipH="1" rot="10800000">
            <a:off x="116525" y="931025"/>
            <a:ext cx="625800" cy="1873500"/>
          </a:xfrm>
          <a:prstGeom prst="bentConnector3">
            <a:avLst>
              <a:gd fmla="val -149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endCxn id="65" idx="1"/>
          </p:cNvCxnSpPr>
          <p:nvPr/>
        </p:nvCxnSpPr>
        <p:spPr>
          <a:xfrm>
            <a:off x="580025" y="931000"/>
            <a:ext cx="1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59" idx="3"/>
            <a:endCxn id="72" idx="2"/>
          </p:cNvCxnSpPr>
          <p:nvPr/>
        </p:nvCxnSpPr>
        <p:spPr>
          <a:xfrm rot="10800000">
            <a:off x="1501725" y="1755413"/>
            <a:ext cx="1726200" cy="63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diamond"/>
          </a:ln>
        </p:spPr>
      </p:cxnSp>
      <p:sp>
        <p:nvSpPr>
          <p:cNvPr id="93" name="Google Shape;93;p13"/>
          <p:cNvSpPr txBox="1"/>
          <p:nvPr/>
        </p:nvSpPr>
        <p:spPr>
          <a:xfrm>
            <a:off x="12725" y="47775"/>
            <a:ext cx="172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(Main thread)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181650" y="267100"/>
            <a:ext cx="1892700" cy="376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31800" y="221300"/>
            <a:ext cx="2251200" cy="3769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90075" y="1423088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Transform 컴포넌트 변환 행렬 업데이트</a:t>
            </a:r>
            <a:endParaRPr sz="1100"/>
          </a:p>
        </p:txBody>
      </p:sp>
      <p:sp>
        <p:nvSpPr>
          <p:cNvPr id="101" name="Google Shape;101;p14"/>
          <p:cNvSpPr/>
          <p:nvPr/>
        </p:nvSpPr>
        <p:spPr>
          <a:xfrm>
            <a:off x="5338950" y="9994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Input(Mouse, Key) 이벤트 확인</a:t>
            </a:r>
            <a:endParaRPr sz="1100"/>
          </a:p>
        </p:txBody>
      </p:sp>
      <p:sp>
        <p:nvSpPr>
          <p:cNvPr id="102" name="Google Shape;102;p14"/>
          <p:cNvSpPr/>
          <p:nvPr/>
        </p:nvSpPr>
        <p:spPr>
          <a:xfrm>
            <a:off x="1190075" y="2346713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Collider 컴포넌트 변환 행렬 업데이트</a:t>
            </a:r>
            <a:endParaRPr sz="1100"/>
          </a:p>
        </p:txBody>
      </p:sp>
      <p:sp>
        <p:nvSpPr>
          <p:cNvPr id="103" name="Google Shape;103;p14"/>
          <p:cNvSpPr/>
          <p:nvPr/>
        </p:nvSpPr>
        <p:spPr>
          <a:xfrm>
            <a:off x="1190075" y="3270338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Collider 충돌 체크</a:t>
            </a:r>
            <a:endParaRPr sz="1100"/>
          </a:p>
        </p:txBody>
      </p:sp>
      <p:sp>
        <p:nvSpPr>
          <p:cNvPr id="104" name="Google Shape;104;p14"/>
          <p:cNvSpPr/>
          <p:nvPr/>
        </p:nvSpPr>
        <p:spPr>
          <a:xfrm>
            <a:off x="1190075" y="499463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Input(Mouse, Key) 이벤트 처리</a:t>
            </a:r>
            <a:endParaRPr sz="1100"/>
          </a:p>
        </p:txBody>
      </p:sp>
      <p:cxnSp>
        <p:nvCxnSpPr>
          <p:cNvPr id="105" name="Google Shape;105;p14"/>
          <p:cNvCxnSpPr>
            <a:stCxn id="104" idx="2"/>
            <a:endCxn id="100" idx="0"/>
          </p:cNvCxnSpPr>
          <p:nvPr/>
        </p:nvCxnSpPr>
        <p:spPr>
          <a:xfrm>
            <a:off x="1949375" y="881063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100" idx="2"/>
            <a:endCxn id="102" idx="0"/>
          </p:cNvCxnSpPr>
          <p:nvPr/>
        </p:nvCxnSpPr>
        <p:spPr>
          <a:xfrm>
            <a:off x="1949375" y="1804688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>
            <a:stCxn id="102" idx="2"/>
            <a:endCxn id="103" idx="0"/>
          </p:cNvCxnSpPr>
          <p:nvPr/>
        </p:nvCxnSpPr>
        <p:spPr>
          <a:xfrm>
            <a:off x="1949375" y="2728313"/>
            <a:ext cx="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101" idx="1"/>
            <a:endCxn id="104" idx="3"/>
          </p:cNvCxnSpPr>
          <p:nvPr/>
        </p:nvCxnSpPr>
        <p:spPr>
          <a:xfrm rot="10800000">
            <a:off x="2708550" y="690175"/>
            <a:ext cx="26304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/>
          <p:nvPr/>
        </p:nvSpPr>
        <p:spPr>
          <a:xfrm>
            <a:off x="5338950" y="20715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Transform 행렬에 따라 오브젝트 변환</a:t>
            </a:r>
            <a:endParaRPr sz="1100"/>
          </a:p>
        </p:txBody>
      </p:sp>
      <p:cxnSp>
        <p:nvCxnSpPr>
          <p:cNvPr id="110" name="Google Shape;110;p14"/>
          <p:cNvCxnSpPr>
            <a:stCxn id="101" idx="2"/>
            <a:endCxn id="109" idx="0"/>
          </p:cNvCxnSpPr>
          <p:nvPr/>
        </p:nvCxnSpPr>
        <p:spPr>
          <a:xfrm>
            <a:off x="6098250" y="1381075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00" idx="3"/>
          </p:cNvCxnSpPr>
          <p:nvPr/>
        </p:nvCxnSpPr>
        <p:spPr>
          <a:xfrm>
            <a:off x="2708675" y="1613888"/>
            <a:ext cx="33939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/>
          <p:nvPr/>
        </p:nvSpPr>
        <p:spPr>
          <a:xfrm>
            <a:off x="5338950" y="3075400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충돌로 인한 오브젝트 업데이트</a:t>
            </a:r>
            <a:endParaRPr sz="1100"/>
          </a:p>
        </p:txBody>
      </p:sp>
      <p:cxnSp>
        <p:nvCxnSpPr>
          <p:cNvPr id="113" name="Google Shape;113;p14"/>
          <p:cNvCxnSpPr>
            <a:stCxn id="109" idx="2"/>
            <a:endCxn id="112" idx="0"/>
          </p:cNvCxnSpPr>
          <p:nvPr/>
        </p:nvCxnSpPr>
        <p:spPr>
          <a:xfrm>
            <a:off x="6098250" y="2453175"/>
            <a:ext cx="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03" idx="3"/>
          </p:cNvCxnSpPr>
          <p:nvPr/>
        </p:nvCxnSpPr>
        <p:spPr>
          <a:xfrm flipH="1" rot="10800000">
            <a:off x="2708675" y="2739638"/>
            <a:ext cx="33939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7422113" y="455012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카메라 Update</a:t>
            </a:r>
            <a:endParaRPr sz="1100"/>
          </a:p>
        </p:txBody>
      </p:sp>
      <p:sp>
        <p:nvSpPr>
          <p:cNvPr id="116" name="Google Shape;116;p14"/>
          <p:cNvSpPr/>
          <p:nvPr/>
        </p:nvSpPr>
        <p:spPr>
          <a:xfrm>
            <a:off x="831800" y="4395625"/>
            <a:ext cx="1357925" cy="69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종료</a:t>
            </a:r>
            <a:endParaRPr sz="1500"/>
          </a:p>
        </p:txBody>
      </p:sp>
      <p:cxnSp>
        <p:nvCxnSpPr>
          <p:cNvPr id="117" name="Google Shape;117;p14"/>
          <p:cNvCxnSpPr>
            <a:stCxn id="99" idx="2"/>
            <a:endCxn id="116" idx="0"/>
          </p:cNvCxnSpPr>
          <p:nvPr/>
        </p:nvCxnSpPr>
        <p:spPr>
          <a:xfrm flipH="1">
            <a:off x="1510700" y="3991100"/>
            <a:ext cx="4467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116" idx="3"/>
            <a:endCxn id="99" idx="0"/>
          </p:cNvCxnSpPr>
          <p:nvPr/>
        </p:nvCxnSpPr>
        <p:spPr>
          <a:xfrm rot="10800000">
            <a:off x="1957525" y="221425"/>
            <a:ext cx="232200" cy="4519500"/>
          </a:xfrm>
          <a:prstGeom prst="bentConnector4">
            <a:avLst>
              <a:gd fmla="val -487252" name="adj1"/>
              <a:gd fmla="val 105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endCxn id="99" idx="0"/>
          </p:cNvCxnSpPr>
          <p:nvPr/>
        </p:nvCxnSpPr>
        <p:spPr>
          <a:xfrm flipH="1">
            <a:off x="1957400" y="-22900"/>
            <a:ext cx="114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2235975" y="4418525"/>
            <a:ext cx="930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150900" y="4395625"/>
            <a:ext cx="1357925" cy="69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종료</a:t>
            </a:r>
            <a:endParaRPr sz="1500"/>
          </a:p>
        </p:txBody>
      </p:sp>
      <p:cxnSp>
        <p:nvCxnSpPr>
          <p:cNvPr id="122" name="Google Shape;122;p14"/>
          <p:cNvCxnSpPr>
            <a:stCxn id="98" idx="2"/>
            <a:endCxn id="121" idx="0"/>
          </p:cNvCxnSpPr>
          <p:nvPr/>
        </p:nvCxnSpPr>
        <p:spPr>
          <a:xfrm flipH="1">
            <a:off x="5829800" y="4036900"/>
            <a:ext cx="298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21" idx="3"/>
            <a:endCxn id="115" idx="1"/>
          </p:cNvCxnSpPr>
          <p:nvPr/>
        </p:nvCxnSpPr>
        <p:spPr>
          <a:xfrm>
            <a:off x="6508825" y="4740925"/>
            <a:ext cx="9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6425350" y="4418525"/>
            <a:ext cx="930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422113" y="2619175"/>
            <a:ext cx="1518600" cy="38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모든 오브젝트 Render</a:t>
            </a:r>
            <a:endParaRPr sz="1100"/>
          </a:p>
        </p:txBody>
      </p:sp>
      <p:cxnSp>
        <p:nvCxnSpPr>
          <p:cNvPr id="126" name="Google Shape;126;p14"/>
          <p:cNvCxnSpPr>
            <a:stCxn id="115" idx="0"/>
            <a:endCxn id="125" idx="2"/>
          </p:cNvCxnSpPr>
          <p:nvPr/>
        </p:nvCxnSpPr>
        <p:spPr>
          <a:xfrm rot="10800000">
            <a:off x="8181413" y="3000625"/>
            <a:ext cx="0" cy="15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25" idx="0"/>
            <a:endCxn id="98" idx="0"/>
          </p:cNvCxnSpPr>
          <p:nvPr/>
        </p:nvCxnSpPr>
        <p:spPr>
          <a:xfrm flipH="1" rot="5400000">
            <a:off x="5978663" y="416425"/>
            <a:ext cx="2352000" cy="2053500"/>
          </a:xfrm>
          <a:prstGeom prst="bentConnector3">
            <a:avLst>
              <a:gd fmla="val 1101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>
            <a:endCxn id="98" idx="0"/>
          </p:cNvCxnSpPr>
          <p:nvPr/>
        </p:nvCxnSpPr>
        <p:spPr>
          <a:xfrm flipH="1">
            <a:off x="6128000" y="38200"/>
            <a:ext cx="75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 txBox="1"/>
          <p:nvPr/>
        </p:nvSpPr>
        <p:spPr>
          <a:xfrm>
            <a:off x="3822026" y="556900"/>
            <a:ext cx="177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cs_player_move_packet 전송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cs_player_shot_packet 전송</a:t>
            </a:r>
            <a:endParaRPr sz="900"/>
          </a:p>
        </p:txBody>
      </p:sp>
      <p:sp>
        <p:nvSpPr>
          <p:cNvPr id="130" name="Google Shape;130;p14"/>
          <p:cNvSpPr txBox="1"/>
          <p:nvPr/>
        </p:nvSpPr>
        <p:spPr>
          <a:xfrm>
            <a:off x="2908800" y="1377875"/>
            <a:ext cx="1959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sc_move_object_packet 전송</a:t>
            </a:r>
            <a:endParaRPr sz="1000"/>
          </a:p>
        </p:txBody>
      </p:sp>
      <p:sp>
        <p:nvSpPr>
          <p:cNvPr id="131" name="Google Shape;131;p14"/>
          <p:cNvSpPr txBox="1"/>
          <p:nvPr/>
        </p:nvSpPr>
        <p:spPr>
          <a:xfrm>
            <a:off x="3301425" y="3258950"/>
            <a:ext cx="2053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sc_collision_object_packet 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sc_delete_object_packet 전송</a:t>
            </a:r>
            <a:endParaRPr sz="1000"/>
          </a:p>
        </p:txBody>
      </p:sp>
      <p:cxnSp>
        <p:nvCxnSpPr>
          <p:cNvPr id="132" name="Google Shape;132;p14"/>
          <p:cNvCxnSpPr>
            <a:stCxn id="104" idx="3"/>
          </p:cNvCxnSpPr>
          <p:nvPr/>
        </p:nvCxnSpPr>
        <p:spPr>
          <a:xfrm>
            <a:off x="2708675" y="690263"/>
            <a:ext cx="3396300" cy="10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4"/>
          <p:cNvSpPr txBox="1"/>
          <p:nvPr/>
        </p:nvSpPr>
        <p:spPr>
          <a:xfrm>
            <a:off x="2518050" y="927275"/>
            <a:ext cx="18927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sc_create_object_packet 전송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541825" y="251800"/>
            <a:ext cx="1671300" cy="1030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PLAYER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ENEMY =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BULLET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MISSILE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TREE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41825" y="11445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Object_ID</a:t>
            </a:r>
            <a:endParaRPr sz="900"/>
          </a:p>
        </p:txBody>
      </p:sp>
      <p:sp>
        <p:nvSpPr>
          <p:cNvPr id="140" name="Google Shape;140;p15"/>
          <p:cNvSpPr/>
          <p:nvPr/>
        </p:nvSpPr>
        <p:spPr>
          <a:xfrm>
            <a:off x="541825" y="1518575"/>
            <a:ext cx="1671300" cy="53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TURRET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BODY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41825" y="1381225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  <p:sp>
        <p:nvSpPr>
          <p:cNvPr id="142" name="Google Shape;142;p15"/>
          <p:cNvSpPr/>
          <p:nvPr/>
        </p:nvSpPr>
        <p:spPr>
          <a:xfrm>
            <a:off x="541825" y="3456950"/>
            <a:ext cx="2671200" cy="159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// Server to Client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SC_CREATE_OBJECT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SC_MOVE_OBJECT = 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SC_DELETE_OBJECT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SC_COLLISION_OBJECT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SC_PLAYER_ROLE =4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//Client to Server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CS_PLAYER_MOVE = 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CS_PLAYER_SHOT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41825" y="331960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Packet ID</a:t>
            </a:r>
            <a:endParaRPr sz="900"/>
          </a:p>
        </p:txBody>
      </p:sp>
      <p:sp>
        <p:nvSpPr>
          <p:cNvPr id="144" name="Google Shape;144;p15"/>
          <p:cNvSpPr/>
          <p:nvPr/>
        </p:nvSpPr>
        <p:spPr>
          <a:xfrm>
            <a:off x="3884325" y="320525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sc_create_object_packet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5" name="Google Shape;145;p15"/>
          <p:cNvSpPr/>
          <p:nvPr/>
        </p:nvSpPr>
        <p:spPr>
          <a:xfrm>
            <a:off x="3884325" y="1556550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sc_move_object_packet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6" name="Google Shape;146;p15"/>
          <p:cNvSpPr/>
          <p:nvPr/>
        </p:nvSpPr>
        <p:spPr>
          <a:xfrm>
            <a:off x="3884325" y="2792575"/>
            <a:ext cx="2136900" cy="7866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sc_delete_object_packet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7" name="Google Shape;147;p15"/>
          <p:cNvSpPr/>
          <p:nvPr/>
        </p:nvSpPr>
        <p:spPr>
          <a:xfrm>
            <a:off x="3884325" y="3876500"/>
            <a:ext cx="22131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sc_collision_object_packet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8" name="Google Shape;148;p15"/>
          <p:cNvSpPr/>
          <p:nvPr/>
        </p:nvSpPr>
        <p:spPr>
          <a:xfrm>
            <a:off x="6630925" y="32052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sc_player_role_packet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role;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49" name="Google Shape;149;p15"/>
          <p:cNvSpPr/>
          <p:nvPr/>
        </p:nvSpPr>
        <p:spPr>
          <a:xfrm>
            <a:off x="6630925" y="15909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pressed_key;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50" name="Google Shape;150;p15"/>
          <p:cNvSpPr/>
          <p:nvPr/>
        </p:nvSpPr>
        <p:spPr>
          <a:xfrm>
            <a:off x="6692525" y="28081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float degree;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541825" y="2311250"/>
            <a:ext cx="1762800" cy="93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KEY_UP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KEY_DOWN =1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KEY_LEFT =2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KEY_RIGHT =3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KEY_SHOT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41825" y="2173888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