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17295f0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17295f0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6abc544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6abc544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82330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82330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82330e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e82330e1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e82330e1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e82330e1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abc544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abc544d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6abc544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6abc544d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42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1825" y="251800"/>
            <a:ext cx="1671300" cy="1030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PLAYER = 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ENEMY = 1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BULLET = 2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MISSILE = 3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TREE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41825" y="114450"/>
            <a:ext cx="7326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Object_ID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541825" y="1518575"/>
            <a:ext cx="1671300" cy="534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TURRET = 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BODY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1825" y="1381225"/>
            <a:ext cx="8166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  <p:sp>
        <p:nvSpPr>
          <p:cNvPr id="58" name="Google Shape;58;p13"/>
          <p:cNvSpPr/>
          <p:nvPr/>
        </p:nvSpPr>
        <p:spPr>
          <a:xfrm>
            <a:off x="541825" y="3601700"/>
            <a:ext cx="2671200" cy="1488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// Server to Client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SC_CREATE_OBJECT = 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SC_MOVE_OBJECT = 1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SC_DELETE_OBJECT = 2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SC_COLLISION_OBJECT = 3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SC_PLAYER_ROLE =4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//Client to Server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CS_PLAYER_MOVE = 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41825" y="3441775"/>
            <a:ext cx="7326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Packet ID</a:t>
            </a:r>
            <a:endParaRPr sz="900"/>
          </a:p>
        </p:txBody>
      </p:sp>
      <p:sp>
        <p:nvSpPr>
          <p:cNvPr id="60" name="Google Shape;60;p13"/>
          <p:cNvSpPr/>
          <p:nvPr/>
        </p:nvSpPr>
        <p:spPr>
          <a:xfrm>
            <a:off x="541825" y="2311250"/>
            <a:ext cx="1762800" cy="9387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KEY_UP = 0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KEY_DOWN =1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KEY_LEFT =2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KEY_RIGHT =3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KEY_SHOT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41825" y="2173900"/>
            <a:ext cx="6411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Key ID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6471350" y="3815650"/>
            <a:ext cx="24954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페이지의 내용들은 protocol 에 속하는 내용들로, 서버와 클라이언트가 공유하는 h에 존재한다.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76174" y="986584"/>
            <a:ext cx="3570537" cy="882557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sc_create_object_packet</a:t>
            </a:r>
            <a:r>
              <a:rPr lang="en-US" altLang="ko" sz="1000" dirty="0"/>
              <a:t> : public </a:t>
            </a:r>
            <a:r>
              <a:rPr lang="en-US" altLang="ko" sz="1000" dirty="0" err="1"/>
              <a:t>sc_parent_packet</a:t>
            </a:r>
            <a:r>
              <a:rPr lang="ko" sz="1000" dirty="0"/>
              <a:t>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object_type;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XMVECTOR pos;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68" name="Google Shape;68;p14"/>
          <p:cNvSpPr/>
          <p:nvPr/>
        </p:nvSpPr>
        <p:spPr>
          <a:xfrm>
            <a:off x="376174" y="2025900"/>
            <a:ext cx="3570537" cy="882557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sc_move_object_packet </a:t>
            </a:r>
            <a:r>
              <a:rPr lang="en-US" altLang="ko" sz="1000" dirty="0"/>
              <a:t>: public </a:t>
            </a:r>
            <a:r>
              <a:rPr lang="en-US" altLang="ko" sz="1000" dirty="0" err="1"/>
              <a:t>sc_parent_packet</a:t>
            </a:r>
            <a:r>
              <a:rPr lang="ko" altLang="ko-KR" sz="1000" dirty="0"/>
              <a:t> </a:t>
            </a:r>
            <a:r>
              <a:rPr lang="ko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object_id;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XMVECTOR pos;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69" name="Google Shape;69;p14"/>
          <p:cNvSpPr/>
          <p:nvPr/>
        </p:nvSpPr>
        <p:spPr>
          <a:xfrm>
            <a:off x="376174" y="3065216"/>
            <a:ext cx="3570537" cy="9387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sc_delete_object_packet </a:t>
            </a:r>
            <a:r>
              <a:rPr lang="en-US" altLang="ko" sz="1000" dirty="0"/>
              <a:t>: public </a:t>
            </a:r>
            <a:r>
              <a:rPr lang="en-US" altLang="ko" sz="1000" dirty="0" err="1"/>
              <a:t>sc_parent_packet</a:t>
            </a:r>
            <a:r>
              <a:rPr lang="ko" altLang="ko-KR" sz="1000" dirty="0"/>
              <a:t> </a:t>
            </a:r>
            <a:r>
              <a:rPr lang="ko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object_id;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70" name="Google Shape;70;p14"/>
          <p:cNvSpPr/>
          <p:nvPr/>
        </p:nvSpPr>
        <p:spPr>
          <a:xfrm>
            <a:off x="4309782" y="3065216"/>
            <a:ext cx="3630705" cy="882556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sc_collision_object_packet</a:t>
            </a:r>
            <a:r>
              <a:rPr lang="en-US" altLang="ko" sz="1000" dirty="0"/>
              <a:t> : public </a:t>
            </a:r>
            <a:r>
              <a:rPr lang="en-US" altLang="ko" sz="1000" dirty="0" err="1"/>
              <a:t>sc_parent_packet</a:t>
            </a:r>
            <a:r>
              <a:rPr lang="ko" sz="1000" dirty="0"/>
              <a:t>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	int object_id1;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object_id2;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71" name="Google Shape;71;p14"/>
          <p:cNvSpPr/>
          <p:nvPr/>
        </p:nvSpPr>
        <p:spPr>
          <a:xfrm>
            <a:off x="4309783" y="986583"/>
            <a:ext cx="3630706" cy="882557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sc_player_role_packet </a:t>
            </a:r>
            <a:r>
              <a:rPr lang="en-US" altLang="ko" sz="1000" dirty="0"/>
              <a:t>: public </a:t>
            </a:r>
            <a:r>
              <a:rPr lang="en-US" altLang="ko" sz="1000" dirty="0" err="1"/>
              <a:t>sc_parent_packet</a:t>
            </a:r>
            <a:r>
              <a:rPr lang="ko" altLang="ko-KR" sz="1000" dirty="0"/>
              <a:t> </a:t>
            </a:r>
            <a:r>
              <a:rPr lang="ko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role;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72" name="Google Shape;72;p14"/>
          <p:cNvSpPr/>
          <p:nvPr/>
        </p:nvSpPr>
        <p:spPr>
          <a:xfrm>
            <a:off x="4309783" y="2025900"/>
            <a:ext cx="3630706" cy="882556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cs_player_move_packet </a:t>
            </a:r>
            <a:r>
              <a:rPr lang="en-US" altLang="ko" sz="1000" dirty="0"/>
              <a:t>: public </a:t>
            </a:r>
            <a:r>
              <a:rPr lang="en-US" altLang="ko" sz="1000" dirty="0" err="1"/>
              <a:t>sc_parent_packet</a:t>
            </a:r>
            <a:r>
              <a:rPr lang="ko" altLang="ko-KR" sz="1000" dirty="0"/>
              <a:t> </a:t>
            </a:r>
            <a:r>
              <a:rPr lang="ko" sz="1000" dirty="0"/>
              <a:t>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	int input_event;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D22D56F7-EB5E-7521-C74B-E391040FB741}"/>
              </a:ext>
            </a:extLst>
          </p:cNvPr>
          <p:cNvSpPr/>
          <p:nvPr/>
        </p:nvSpPr>
        <p:spPr>
          <a:xfrm>
            <a:off x="426190" y="229225"/>
            <a:ext cx="2451480" cy="6006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struct </a:t>
            </a:r>
            <a:r>
              <a:rPr lang="en-US" altLang="ko" sz="1000" dirty="0" err="1"/>
              <a:t>sc_parent_packet</a:t>
            </a:r>
            <a:r>
              <a:rPr lang="ko" sz="1000" dirty="0"/>
              <a:t>{</a:t>
            </a:r>
            <a:endParaRPr lang="en-US" altLang="ko" sz="1000" dirty="0"/>
          </a:p>
          <a:p>
            <a:r>
              <a:rPr lang="en-US" altLang="ko" sz="1000" dirty="0"/>
              <a:t>	int </a:t>
            </a:r>
            <a:r>
              <a:rPr lang="en-US" altLang="ko" sz="1000" dirty="0" err="1"/>
              <a:t>packet_type</a:t>
            </a:r>
            <a:r>
              <a:rPr lang="en-US" altLang="ko" sz="10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}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6472800" y="2853900"/>
            <a:ext cx="2671200" cy="22896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void HandleInputEvent(queue&lt;EVENT&gt; q)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while(!q.empty()) {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EVENT event = q.pop();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switch(event) {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KEY_UP :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break;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KEY_DOWN :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       break;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}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89175" y="1224900"/>
            <a:ext cx="2633100" cy="35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queue&lt;EVENT&gt; InputEventQueue;</a:t>
            </a:r>
            <a:endParaRPr sz="900"/>
          </a:p>
        </p:txBody>
      </p:sp>
      <p:sp>
        <p:nvSpPr>
          <p:cNvPr id="79" name="Google Shape;79;p15"/>
          <p:cNvSpPr txBox="1"/>
          <p:nvPr/>
        </p:nvSpPr>
        <p:spPr>
          <a:xfrm>
            <a:off x="3022275" y="908250"/>
            <a:ext cx="28845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InputEventQueue 내부에 클라이언트에서 받은 인풋을 EVENT 형식으로 저장한다.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WorkerThread와 두 클라이언트의 RecvThread 모두에게 사용되기 때문에 동기화 할 필요가 존재한다. (어떤 동기화 방식을 사용할지 결정 필요)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389175" y="198425"/>
            <a:ext cx="2633100" cy="8928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typedef struct EVENT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event_id;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clinet_id;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} EVENT;</a:t>
            </a:r>
            <a:endParaRPr sz="900"/>
          </a:p>
        </p:txBody>
      </p:sp>
      <p:sp>
        <p:nvSpPr>
          <p:cNvPr id="81" name="Google Shape;81;p15"/>
          <p:cNvSpPr txBox="1"/>
          <p:nvPr/>
        </p:nvSpPr>
        <p:spPr>
          <a:xfrm>
            <a:off x="3121200" y="267125"/>
            <a:ext cx="25566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클라이언트에서 수신받은 데이터를 EVENT 형식으로 queue에 삽입한다.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389175" y="3006600"/>
            <a:ext cx="2633100" cy="35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HANDLE stop;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stop = CreateEvent(NULL, false,false);</a:t>
            </a:r>
            <a:endParaRPr sz="900"/>
          </a:p>
        </p:txBody>
      </p:sp>
      <p:sp>
        <p:nvSpPr>
          <p:cNvPr id="83" name="Google Shape;83;p15"/>
          <p:cNvSpPr txBox="1"/>
          <p:nvPr/>
        </p:nvSpPr>
        <p:spPr>
          <a:xfrm>
            <a:off x="3022275" y="2853900"/>
            <a:ext cx="25566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WorkerThread와 RecvThread를 제어하기 위한 이벤트, 클라이언트 둘이 모두 접속을 완료하면 신호 상태로 바뀌어 쓰레드가 작업을 시작하도록 한다.</a:t>
            </a:r>
            <a:endParaRPr sz="900"/>
          </a:p>
        </p:txBody>
      </p:sp>
      <p:sp>
        <p:nvSpPr>
          <p:cNvPr id="84" name="Google Shape;84;p15"/>
          <p:cNvSpPr/>
          <p:nvPr/>
        </p:nvSpPr>
        <p:spPr>
          <a:xfrm>
            <a:off x="389175" y="2075850"/>
            <a:ext cx="2633100" cy="35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arry&lt;2, SOCKET&gt; client_socket;</a:t>
            </a:r>
            <a:endParaRPr sz="900"/>
          </a:p>
        </p:txBody>
      </p:sp>
      <p:sp>
        <p:nvSpPr>
          <p:cNvPr id="85" name="Google Shape;85;p15"/>
          <p:cNvSpPr txBox="1"/>
          <p:nvPr/>
        </p:nvSpPr>
        <p:spPr>
          <a:xfrm>
            <a:off x="3121200" y="2037550"/>
            <a:ext cx="2671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접속한 클라이언트의 소켓을 저장하고 관리하는 배열 전역 변수로 선언된다.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11300" y="259474"/>
            <a:ext cx="3663000" cy="3767919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DWORD WINAPI WorkerThread()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{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WaitForSingleObject(stop);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while(true) {</a:t>
            </a:r>
            <a:endParaRPr lang="en-US" altLang="ko"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// </a:t>
            </a:r>
            <a:r>
              <a:rPr lang="ko-KR" altLang="en-US" sz="900" dirty="0">
                <a:solidFill>
                  <a:schemeClr val="dk1"/>
                </a:solidFill>
              </a:rPr>
              <a:t>임계 영역 진입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HandleInputEvent(InputEventQueue);</a:t>
            </a:r>
            <a:endParaRPr lang="en-US" altLang="ko"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// </a:t>
            </a:r>
            <a:r>
              <a:rPr lang="ko-KR" altLang="en-US" sz="900" dirty="0">
                <a:solidFill>
                  <a:schemeClr val="dk1"/>
                </a:solidFill>
              </a:rPr>
              <a:t>임계 영역 탈출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step1. Transform Matrix Update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step2. Collider Transform Update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step3. Collision check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step4. Collision handling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send(client_socket[0], (char*)packet_num,sizeof(int), 0);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send(client_socket[1], (char*)packet_num,sizeof(int), 0);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for(int i = 0 ; i &lt; packet_num ; i++)</a:t>
            </a:r>
            <a:endParaRPr sz="9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send(client_socket[0],(char*)BUF,sizeof(),0);</a:t>
            </a:r>
            <a:endParaRPr sz="9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send(client_socket[1],(char*)BUF,sizeof(),0);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}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}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11300" y="122075"/>
            <a:ext cx="10074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 Thread</a:t>
            </a:r>
            <a:endParaRPr sz="900"/>
          </a:p>
        </p:txBody>
      </p:sp>
      <p:sp>
        <p:nvSpPr>
          <p:cNvPr id="92" name="Google Shape;92;p16"/>
          <p:cNvSpPr txBox="1"/>
          <p:nvPr/>
        </p:nvSpPr>
        <p:spPr>
          <a:xfrm>
            <a:off x="4258250" y="2426750"/>
            <a:ext cx="3357900" cy="2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클라이언트 소켓은  array로 관리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worker thread에서 전송될 패킷들은 list를 통해서 관리한다. 각기 다른 패킷을 한 list에 담기 위해서 상속을 통해 구현한다.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6"/>
          <p:cNvSpPr txBox="1"/>
          <p:nvPr/>
        </p:nvSpPr>
        <p:spPr>
          <a:xfrm>
            <a:off x="4174325" y="259475"/>
            <a:ext cx="33579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WorekerThread 게임에서 필요한 행렬 변환이나 충돌 처리를 하며 두 클라이언트에게 계산 결과를 전송한다.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중간에 step 으로 표현된 부분 수정 필요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358675" y="259475"/>
            <a:ext cx="5112900" cy="35943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DWORD WINAPI RecvThread(int client_id)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{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WaitForSingleObject(stop);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while(true) {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char buf;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	int retval = recv(client_socket[client_id],buf,BUFSIZE,MSG_WAITALL);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if (retval == 0) return 0;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</a:t>
            </a:r>
            <a:endParaRPr lang="en-US" altLang="ko"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// </a:t>
            </a:r>
            <a:r>
              <a:rPr lang="ko-KR" altLang="en-US" sz="900" dirty="0">
                <a:solidFill>
                  <a:schemeClr val="dk1"/>
                </a:solidFill>
              </a:rPr>
              <a:t>임계 영역 진입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cs_player_move_packet packet = reinterpret_cast&lt;cs_player_move_packet&gt;(buf);</a:t>
            </a:r>
            <a:endParaRPr sz="9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EVENT ev;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ev.event_id =  ev.event_id = packet.input_evnet;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ev.client_id = client_id;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	InputEventQueue.insert(&amp;ev);</a:t>
            </a:r>
            <a:endParaRPr lang="en-US" altLang="ko"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// </a:t>
            </a:r>
            <a:r>
              <a:rPr lang="ko-KR" altLang="en-US" sz="900" dirty="0">
                <a:solidFill>
                  <a:schemeClr val="dk1"/>
                </a:solidFill>
              </a:rPr>
              <a:t>임계 영역 탈출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       }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dirty="0">
                <a:solidFill>
                  <a:schemeClr val="dk1"/>
                </a:solidFill>
              </a:rPr>
              <a:t>}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58675" y="122075"/>
            <a:ext cx="1007400" cy="1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Thread</a:t>
            </a:r>
            <a:endParaRPr sz="900"/>
          </a:p>
        </p:txBody>
      </p:sp>
      <p:sp>
        <p:nvSpPr>
          <p:cNvPr id="100" name="Google Shape;100;p17"/>
          <p:cNvSpPr txBox="1"/>
          <p:nvPr/>
        </p:nvSpPr>
        <p:spPr>
          <a:xfrm>
            <a:off x="5525075" y="770750"/>
            <a:ext cx="3426600" cy="29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클라이언트에서 recv 받는 쓰레드 함수 이때 클라이언트 구별을 위해 clinet_id를 인자로 받았다. 여기서는 클라이언트 소켓을 담을 구조체로 배열을 사용했다 가정했다.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InPutEventQueue 동기화를 위해서 임계영역을 사용 (Recv Thread, HandleInputEvent에 사용해야 한다.)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임계영역을 사용하는 이유 : 순서가 상관이 없기 때문에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CF3D4296-0CA8-A362-9DA7-0F638E1C7E6D}"/>
              </a:ext>
            </a:extLst>
          </p:cNvPr>
          <p:cNvSpPr/>
          <p:nvPr/>
        </p:nvSpPr>
        <p:spPr>
          <a:xfrm>
            <a:off x="127403" y="716051"/>
            <a:ext cx="4774050" cy="748087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 </a:t>
            </a:r>
            <a:r>
              <a:rPr lang="en-US" altLang="ko" sz="1000" dirty="0" err="1"/>
              <a:t>SendHandleInptuEvent</a:t>
            </a:r>
            <a:r>
              <a:rPr lang="en-US" altLang="ko" sz="1000" dirty="0"/>
              <a:t>( Input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If(</a:t>
            </a:r>
            <a:r>
              <a:rPr lang="ko-KR" altLang="en-US" sz="1000" dirty="0"/>
              <a:t> 무슨 키가 눌렸는지 </a:t>
            </a:r>
            <a:r>
              <a:rPr lang="en-US" altLang="ko-KR" sz="1000" dirty="0"/>
              <a:t>|| </a:t>
            </a:r>
            <a:r>
              <a:rPr lang="ko-KR" altLang="en-US" sz="1000" dirty="0"/>
              <a:t>마우스 관련 이벤트가 있는지 </a:t>
            </a:r>
            <a:r>
              <a:rPr lang="en-US" altLang="ko-KR" sz="1000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solidFill>
                  <a:schemeClr val="dk1"/>
                </a:solidFill>
              </a:rPr>
              <a:t>	</a:t>
            </a:r>
            <a:r>
              <a:rPr lang="ko" altLang="ko-KR" sz="1000" dirty="0">
                <a:solidFill>
                  <a:schemeClr val="dk1"/>
                </a:solidFill>
              </a:rPr>
              <a:t>send(</a:t>
            </a:r>
            <a:r>
              <a:rPr lang="ko-KR" altLang="en-US" sz="1000" dirty="0">
                <a:solidFill>
                  <a:schemeClr val="dk1"/>
                </a:solidFill>
              </a:rPr>
              <a:t>소켓</a:t>
            </a:r>
            <a:r>
              <a:rPr lang="en-US" altLang="ko" sz="1000" dirty="0">
                <a:solidFill>
                  <a:schemeClr val="dk1"/>
                </a:solidFill>
              </a:rPr>
              <a:t>, </a:t>
            </a:r>
            <a:r>
              <a:rPr lang="ko" altLang="ko-KR" sz="1000" dirty="0">
                <a:solidFill>
                  <a:schemeClr val="dk1"/>
                </a:solidFill>
              </a:rPr>
              <a:t>(char*)</a:t>
            </a:r>
            <a:r>
              <a:rPr lang="ko" altLang="ko-KR" sz="1000" dirty="0"/>
              <a:t> cs_player_move_packet </a:t>
            </a:r>
            <a:r>
              <a:rPr lang="ko" altLang="ko-KR" sz="1000" dirty="0">
                <a:solidFill>
                  <a:schemeClr val="dk1"/>
                </a:solidFill>
              </a:rPr>
              <a:t>,</a:t>
            </a:r>
            <a:r>
              <a:rPr lang="en-US" altLang="ko" sz="1000" dirty="0">
                <a:solidFill>
                  <a:schemeClr val="dk1"/>
                </a:solidFill>
              </a:rPr>
              <a:t> </a:t>
            </a:r>
            <a:r>
              <a:rPr lang="ko" altLang="ko-KR" sz="1000" dirty="0">
                <a:solidFill>
                  <a:schemeClr val="dk1"/>
                </a:solidFill>
              </a:rPr>
              <a:t>sizeof(int), 0);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5BF68820-99D2-4E16-31C9-766B046E8BD3}"/>
              </a:ext>
            </a:extLst>
          </p:cNvPr>
          <p:cNvSpPr/>
          <p:nvPr/>
        </p:nvSpPr>
        <p:spPr>
          <a:xfrm>
            <a:off x="127403" y="1643901"/>
            <a:ext cx="4774050" cy="748086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  </a:t>
            </a:r>
            <a:r>
              <a:rPr lang="en-US" altLang="ko" sz="1000" dirty="0" err="1"/>
              <a:t>RecvCreateObject</a:t>
            </a:r>
            <a:r>
              <a:rPr lang="en-US" altLang="ko" sz="1000" dirty="0"/>
              <a:t>(</a:t>
            </a:r>
            <a:r>
              <a:rPr lang="ko" altLang="ko-KR" sz="1000" dirty="0"/>
              <a:t>sc_create_object_packet</a:t>
            </a:r>
            <a:r>
              <a:rPr lang="en-US" altLang="ko" sz="1000" dirty="0"/>
              <a:t> 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if(id</a:t>
            </a:r>
            <a:r>
              <a:rPr lang="ko-KR" altLang="en-US" sz="1000" dirty="0"/>
              <a:t>에 해당하는 오브젝트가 없다면</a:t>
            </a:r>
            <a:r>
              <a:rPr lang="en-US" altLang="ko-KR" sz="1000" dirty="0"/>
              <a:t>)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	</a:t>
            </a:r>
            <a:r>
              <a:rPr lang="en-US" altLang="ko" sz="1000" dirty="0" err="1"/>
              <a:t>objMgr.CreateObject</a:t>
            </a:r>
            <a:r>
              <a:rPr lang="en-US" altLang="ko" sz="1000" dirty="0"/>
              <a:t>(</a:t>
            </a:r>
            <a:r>
              <a:rPr lang="ko" altLang="ko-KR" sz="1000" dirty="0"/>
              <a:t>sc_create_object_packet</a:t>
            </a:r>
            <a:r>
              <a:rPr lang="en-US" altLang="ko" sz="1000" dirty="0"/>
              <a:t>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</a:t>
            </a: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41266155-A91F-FD5F-76C1-991E1DC8E7EC}"/>
              </a:ext>
            </a:extLst>
          </p:cNvPr>
          <p:cNvSpPr/>
          <p:nvPr/>
        </p:nvSpPr>
        <p:spPr>
          <a:xfrm>
            <a:off x="127402" y="2571750"/>
            <a:ext cx="5029545" cy="748086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  </a:t>
            </a:r>
            <a:r>
              <a:rPr lang="en-US" altLang="ko" sz="1000" dirty="0" err="1"/>
              <a:t>RecvDeleteObject</a:t>
            </a:r>
            <a:r>
              <a:rPr lang="en-US" altLang="ko" sz="1000" dirty="0"/>
              <a:t>(</a:t>
            </a:r>
            <a:r>
              <a:rPr lang="ko" altLang="ko-KR" sz="1000" dirty="0"/>
              <a:t>sc_delete_object_packet </a:t>
            </a:r>
            <a:r>
              <a:rPr lang="en-US" altLang="ko" sz="1000" dirty="0"/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if(id</a:t>
            </a:r>
            <a:r>
              <a:rPr lang="ko-KR" altLang="en-US" sz="1000" dirty="0"/>
              <a:t>에 해당하는 오브젝트가 있다면</a:t>
            </a:r>
            <a:r>
              <a:rPr lang="en-US" altLang="ko-KR" sz="1000" dirty="0"/>
              <a:t>)</a:t>
            </a:r>
            <a:endParaRPr lang="en-US" altLang="ko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	</a:t>
            </a:r>
            <a:r>
              <a:rPr lang="en-US" altLang="ko" sz="1000" dirty="0" err="1"/>
              <a:t>objMgr.Delete</a:t>
            </a:r>
            <a:r>
              <a:rPr lang="en-US" altLang="ko" sz="1000" dirty="0"/>
              <a:t>(</a:t>
            </a:r>
            <a:r>
              <a:rPr lang="ko" altLang="ko-KR" sz="1000" dirty="0"/>
              <a:t>sc_delete_object_packet </a:t>
            </a:r>
            <a:r>
              <a:rPr lang="en-US" altLang="ko" sz="1000" dirty="0"/>
              <a:t>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</a:t>
            </a: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3558B561-35F5-3D08-1604-50A0552BA3AC}"/>
              </a:ext>
            </a:extLst>
          </p:cNvPr>
          <p:cNvSpPr/>
          <p:nvPr/>
        </p:nvSpPr>
        <p:spPr>
          <a:xfrm>
            <a:off x="127402" y="3420686"/>
            <a:ext cx="5029545" cy="896471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  </a:t>
            </a:r>
            <a:r>
              <a:rPr lang="en-US" altLang="ko" sz="1000" dirty="0" err="1"/>
              <a:t>RecvUpdateTransform</a:t>
            </a:r>
            <a:r>
              <a:rPr lang="en-US" altLang="ko" sz="1000" dirty="0"/>
              <a:t>(</a:t>
            </a:r>
            <a:r>
              <a:rPr lang="ko" altLang="ko-KR" sz="1000" dirty="0"/>
              <a:t>sc_move_object_packet </a:t>
            </a:r>
            <a:r>
              <a:rPr lang="en-US" altLang="ko" sz="1000" dirty="0"/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if(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에 해당하는 오브젝트가 있다면</a:t>
            </a:r>
            <a:r>
              <a:rPr lang="en-US" altLang="ko-KR" sz="1000" dirty="0"/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		</a:t>
            </a:r>
            <a:r>
              <a:rPr lang="en-US" altLang="ko-KR" sz="1000" dirty="0" err="1"/>
              <a:t>objMgr.UpdateTransform</a:t>
            </a:r>
            <a:r>
              <a:rPr lang="en-US" altLang="ko-KR" sz="1000" dirty="0"/>
              <a:t>(</a:t>
            </a:r>
            <a:r>
              <a:rPr lang="ko" altLang="ko-KR" sz="1000" dirty="0"/>
              <a:t>sc_move_object_packet </a:t>
            </a:r>
            <a:r>
              <a:rPr lang="en-US" altLang="ko-KR" sz="1000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}</a:t>
            </a: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D33F34DD-C746-97E2-B36A-10FE5281595F}"/>
              </a:ext>
            </a:extLst>
          </p:cNvPr>
          <p:cNvSpPr/>
          <p:nvPr/>
        </p:nvSpPr>
        <p:spPr>
          <a:xfrm>
            <a:off x="5244352" y="1258880"/>
            <a:ext cx="3772245" cy="1907902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RecvP</a:t>
            </a:r>
            <a:r>
              <a:rPr lang="ko" altLang="ko-KR" sz="1000" dirty="0"/>
              <a:t>acket</a:t>
            </a:r>
            <a:r>
              <a:rPr lang="en-US" altLang="ko" sz="1000" dirty="0"/>
              <a:t>Type(</a:t>
            </a:r>
            <a:r>
              <a:rPr lang="ko" altLang="ko-KR" sz="1000" dirty="0"/>
              <a:t>packet</a:t>
            </a:r>
            <a:r>
              <a:rPr lang="en-US" altLang="ko" sz="1000" dirty="0"/>
              <a:t>Type)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switch(</a:t>
            </a:r>
            <a:r>
              <a:rPr lang="en-US" altLang="ko" sz="1000" dirty="0" err="1"/>
              <a:t>packetType</a:t>
            </a:r>
            <a:r>
              <a:rPr lang="en-US" altLang="ko" sz="1000" dirty="0"/>
              <a:t>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case Create:	 			</a:t>
            </a:r>
            <a:r>
              <a:rPr lang="en-US" altLang="ko" sz="1000" dirty="0" err="1"/>
              <a:t>RecvCreateObject</a:t>
            </a:r>
            <a:r>
              <a:rPr lang="en-US" altLang="ko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case Delete: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	</a:t>
            </a:r>
            <a:r>
              <a:rPr lang="en-US" altLang="ko" sz="1000" dirty="0" err="1"/>
              <a:t>RecvDeleteObject</a:t>
            </a:r>
            <a:r>
              <a:rPr lang="en-US" altLang="ko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case Update: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	</a:t>
            </a:r>
            <a:r>
              <a:rPr lang="en-US" altLang="ko" sz="1000" dirty="0" err="1"/>
              <a:t>RecvUpdateTransform</a:t>
            </a:r>
            <a:r>
              <a:rPr lang="en-US" altLang="ko" sz="1000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F5F77-E400-280F-E860-CE060FE16B03}"/>
              </a:ext>
            </a:extLst>
          </p:cNvPr>
          <p:cNvSpPr txBox="1"/>
          <p:nvPr/>
        </p:nvSpPr>
        <p:spPr>
          <a:xfrm>
            <a:off x="127402" y="1748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workerthread BUF 대신 list로 변경 - workerthread와 1페이지에 패킷 구조체 수정 필요 (패킷 구조체 상속형식으로 변경, workerthread에 list 생성 및 전송 부분 수정)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InputEventQueue와 관련해서 동기화 하는 부분 수정 : RecvThread와 HandleInputEvent 함수 내부 수정 필요. 만일 임계영역을 사용하기 위해서 전역변수가 필요하다면 그것도 2페이지에 추가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64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1132</Words>
  <Application>Microsoft Office PowerPoint</Application>
  <PresentationFormat>화면 슬라이드 쇼(16:9)</PresentationFormat>
  <Paragraphs>163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서동우(2019180017)</cp:lastModifiedBy>
  <cp:revision>3</cp:revision>
  <dcterms:modified xsi:type="dcterms:W3CDTF">2023-11-03T13:41:12Z</dcterms:modified>
</cp:coreProperties>
</file>