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d17295f0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d17295f0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d17295f0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d17295f0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7625" y="-15175"/>
            <a:ext cx="3304500" cy="5166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296725" y="0"/>
            <a:ext cx="5847300" cy="5166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22100" y="2182550"/>
            <a:ext cx="3105900" cy="8625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391800" y="3464625"/>
            <a:ext cx="5693100" cy="9996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5425625" y="152625"/>
            <a:ext cx="15186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프로그램 실행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590200" y="3785150"/>
            <a:ext cx="15186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오브젝트 초기화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5429125" y="3785150"/>
            <a:ext cx="15186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 컴포넌트 할당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7268050" y="3785150"/>
            <a:ext cx="15186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 컴포넌트 할당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755475" y="480775"/>
            <a:ext cx="15186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accept</a:t>
            </a:r>
            <a:endParaRPr/>
          </a:p>
        </p:txBody>
      </p:sp>
      <p:cxnSp>
        <p:nvCxnSpPr>
          <p:cNvPr id="63" name="Google Shape;63;p13"/>
          <p:cNvCxnSpPr>
            <a:stCxn id="58" idx="1"/>
            <a:endCxn id="62" idx="3"/>
          </p:cNvCxnSpPr>
          <p:nvPr/>
        </p:nvCxnSpPr>
        <p:spPr>
          <a:xfrm flipH="1">
            <a:off x="2274125" y="343425"/>
            <a:ext cx="315150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3"/>
          <p:cNvSpPr txBox="1"/>
          <p:nvPr/>
        </p:nvSpPr>
        <p:spPr>
          <a:xfrm>
            <a:off x="4181975" y="251775"/>
            <a:ext cx="13737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connect()</a:t>
            </a:r>
            <a:endParaRPr sz="1000"/>
          </a:p>
        </p:txBody>
      </p:sp>
      <p:sp>
        <p:nvSpPr>
          <p:cNvPr id="65" name="Google Shape;65;p13"/>
          <p:cNvSpPr/>
          <p:nvPr/>
        </p:nvSpPr>
        <p:spPr>
          <a:xfrm>
            <a:off x="244200" y="2419125"/>
            <a:ext cx="13737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오브젝트 초기화</a:t>
            </a:r>
            <a:endParaRPr/>
          </a:p>
        </p:txBody>
      </p:sp>
      <p:cxnSp>
        <p:nvCxnSpPr>
          <p:cNvPr id="66" name="Google Shape;66;p13"/>
          <p:cNvCxnSpPr>
            <a:stCxn id="59" idx="3"/>
            <a:endCxn id="60" idx="1"/>
          </p:cNvCxnSpPr>
          <p:nvPr/>
        </p:nvCxnSpPr>
        <p:spPr>
          <a:xfrm>
            <a:off x="5108800" y="3975950"/>
            <a:ext cx="32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stCxn id="60" idx="3"/>
            <a:endCxn id="61" idx="1"/>
          </p:cNvCxnSpPr>
          <p:nvPr/>
        </p:nvCxnSpPr>
        <p:spPr>
          <a:xfrm>
            <a:off x="6947725" y="3975950"/>
            <a:ext cx="32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3"/>
          <p:cNvSpPr/>
          <p:nvPr/>
        </p:nvSpPr>
        <p:spPr>
          <a:xfrm>
            <a:off x="1779838" y="2419125"/>
            <a:ext cx="13737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 컴포넌트 할당</a:t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755475" y="1262988"/>
            <a:ext cx="1518600" cy="3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세션 생성</a:t>
            </a:r>
            <a:endParaRPr/>
          </a:p>
        </p:txBody>
      </p:sp>
      <p:cxnSp>
        <p:nvCxnSpPr>
          <p:cNvPr id="70" name="Google Shape;70;p13"/>
          <p:cNvCxnSpPr>
            <a:stCxn id="62" idx="2"/>
            <a:endCxn id="69" idx="0"/>
          </p:cNvCxnSpPr>
          <p:nvPr/>
        </p:nvCxnSpPr>
        <p:spPr>
          <a:xfrm>
            <a:off x="1514775" y="862375"/>
            <a:ext cx="0" cy="4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>
            <a:stCxn id="69" idx="2"/>
            <a:endCxn id="56" idx="3"/>
          </p:cNvCxnSpPr>
          <p:nvPr/>
        </p:nvCxnSpPr>
        <p:spPr>
          <a:xfrm>
            <a:off x="1514775" y="1591188"/>
            <a:ext cx="160200" cy="5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>
            <a:stCxn id="58" idx="2"/>
            <a:endCxn id="57" idx="3"/>
          </p:cNvCxnSpPr>
          <p:nvPr/>
        </p:nvCxnSpPr>
        <p:spPr>
          <a:xfrm>
            <a:off x="6184925" y="534225"/>
            <a:ext cx="53400" cy="29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3"/>
          <p:cNvSpPr/>
          <p:nvPr/>
        </p:nvSpPr>
        <p:spPr>
          <a:xfrm>
            <a:off x="3250925" y="2190175"/>
            <a:ext cx="1284000" cy="663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" name="Google Shape;74;p13"/>
          <p:cNvCxnSpPr/>
          <p:nvPr/>
        </p:nvCxnSpPr>
        <p:spPr>
          <a:xfrm flipH="1" rot="10800000">
            <a:off x="3228000" y="2114000"/>
            <a:ext cx="2991600" cy="4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3"/>
          <p:cNvSpPr txBox="1"/>
          <p:nvPr/>
        </p:nvSpPr>
        <p:spPr>
          <a:xfrm>
            <a:off x="3191763" y="2274150"/>
            <a:ext cx="15567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sc_create_object_packet()</a:t>
            </a:r>
            <a:endParaRPr sz="800"/>
          </a:p>
        </p:txBody>
      </p:sp>
      <p:sp>
        <p:nvSpPr>
          <p:cNvPr id="76" name="Google Shape;76;p13"/>
          <p:cNvSpPr txBox="1"/>
          <p:nvPr/>
        </p:nvSpPr>
        <p:spPr>
          <a:xfrm>
            <a:off x="6982650" y="1121800"/>
            <a:ext cx="17628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Client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389200" y="4235375"/>
            <a:ext cx="1335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Server</a:t>
            </a:r>
            <a:endParaRPr/>
          </a:p>
        </p:txBody>
      </p:sp>
      <p:cxnSp>
        <p:nvCxnSpPr>
          <p:cNvPr id="78" name="Google Shape;78;p13"/>
          <p:cNvCxnSpPr>
            <a:stCxn id="56" idx="1"/>
          </p:cNvCxnSpPr>
          <p:nvPr/>
        </p:nvCxnSpPr>
        <p:spPr>
          <a:xfrm>
            <a:off x="1675050" y="3045050"/>
            <a:ext cx="3900" cy="8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>
            <a:stCxn id="69" idx="3"/>
          </p:cNvCxnSpPr>
          <p:nvPr/>
        </p:nvCxnSpPr>
        <p:spPr>
          <a:xfrm>
            <a:off x="2274075" y="1427088"/>
            <a:ext cx="3945600" cy="6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3"/>
          <p:cNvSpPr txBox="1"/>
          <p:nvPr/>
        </p:nvSpPr>
        <p:spPr>
          <a:xfrm>
            <a:off x="2306313" y="1213175"/>
            <a:ext cx="15567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sc_player_role_packet()</a:t>
            </a:r>
            <a:endParaRPr sz="800"/>
          </a:p>
        </p:txBody>
      </p:sp>
      <p:sp>
        <p:nvSpPr>
          <p:cNvPr id="81" name="Google Shape;81;p13"/>
          <p:cNvSpPr/>
          <p:nvPr/>
        </p:nvSpPr>
        <p:spPr>
          <a:xfrm>
            <a:off x="917700" y="3853775"/>
            <a:ext cx="15186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 Loop</a:t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5461075" y="4677825"/>
            <a:ext cx="15186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 Loop</a:t>
            </a:r>
            <a:endParaRPr/>
          </a:p>
        </p:txBody>
      </p:sp>
      <p:cxnSp>
        <p:nvCxnSpPr>
          <p:cNvPr id="83" name="Google Shape;83;p13"/>
          <p:cNvCxnSpPr>
            <a:stCxn id="57" idx="1"/>
            <a:endCxn id="82" idx="0"/>
          </p:cNvCxnSpPr>
          <p:nvPr/>
        </p:nvCxnSpPr>
        <p:spPr>
          <a:xfrm flipH="1">
            <a:off x="6220350" y="4464225"/>
            <a:ext cx="1800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5181650" y="267100"/>
            <a:ext cx="1892700" cy="3769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831800" y="221300"/>
            <a:ext cx="2251200" cy="3769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1190075" y="1423088"/>
            <a:ext cx="15186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Transform 컴포넌트 변환 행렬 업데이트</a:t>
            </a:r>
            <a:endParaRPr sz="1100"/>
          </a:p>
        </p:txBody>
      </p:sp>
      <p:sp>
        <p:nvSpPr>
          <p:cNvPr id="91" name="Google Shape;91;p14"/>
          <p:cNvSpPr/>
          <p:nvPr/>
        </p:nvSpPr>
        <p:spPr>
          <a:xfrm>
            <a:off x="5338950" y="999475"/>
            <a:ext cx="15186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Input(Mouse, Key) 이벤트 확인</a:t>
            </a:r>
            <a:endParaRPr sz="1100"/>
          </a:p>
        </p:txBody>
      </p:sp>
      <p:sp>
        <p:nvSpPr>
          <p:cNvPr id="92" name="Google Shape;92;p14"/>
          <p:cNvSpPr/>
          <p:nvPr/>
        </p:nvSpPr>
        <p:spPr>
          <a:xfrm>
            <a:off x="1190075" y="2346713"/>
            <a:ext cx="15186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Collider 컴포넌트 변환 행렬 업데이트</a:t>
            </a:r>
            <a:endParaRPr sz="1100"/>
          </a:p>
        </p:txBody>
      </p:sp>
      <p:sp>
        <p:nvSpPr>
          <p:cNvPr id="93" name="Google Shape;93;p14"/>
          <p:cNvSpPr/>
          <p:nvPr/>
        </p:nvSpPr>
        <p:spPr>
          <a:xfrm>
            <a:off x="1190075" y="3270338"/>
            <a:ext cx="15186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Collider 충돌 체크</a:t>
            </a:r>
            <a:endParaRPr sz="1100"/>
          </a:p>
        </p:txBody>
      </p:sp>
      <p:sp>
        <p:nvSpPr>
          <p:cNvPr id="94" name="Google Shape;94;p14"/>
          <p:cNvSpPr/>
          <p:nvPr/>
        </p:nvSpPr>
        <p:spPr>
          <a:xfrm>
            <a:off x="1190075" y="499463"/>
            <a:ext cx="15186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Input(Mouse, Key) 이벤트 처리</a:t>
            </a:r>
            <a:endParaRPr sz="1100"/>
          </a:p>
        </p:txBody>
      </p:sp>
      <p:cxnSp>
        <p:nvCxnSpPr>
          <p:cNvPr id="95" name="Google Shape;95;p14"/>
          <p:cNvCxnSpPr>
            <a:stCxn id="94" idx="2"/>
            <a:endCxn id="90" idx="0"/>
          </p:cNvCxnSpPr>
          <p:nvPr/>
        </p:nvCxnSpPr>
        <p:spPr>
          <a:xfrm>
            <a:off x="1949375" y="881063"/>
            <a:ext cx="0" cy="5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4"/>
          <p:cNvCxnSpPr>
            <a:stCxn id="90" idx="2"/>
            <a:endCxn id="92" idx="0"/>
          </p:cNvCxnSpPr>
          <p:nvPr/>
        </p:nvCxnSpPr>
        <p:spPr>
          <a:xfrm>
            <a:off x="1949375" y="1804688"/>
            <a:ext cx="0" cy="5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4"/>
          <p:cNvCxnSpPr>
            <a:stCxn id="92" idx="2"/>
            <a:endCxn id="93" idx="0"/>
          </p:cNvCxnSpPr>
          <p:nvPr/>
        </p:nvCxnSpPr>
        <p:spPr>
          <a:xfrm>
            <a:off x="1949375" y="2728313"/>
            <a:ext cx="0" cy="5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4"/>
          <p:cNvCxnSpPr>
            <a:stCxn id="91" idx="1"/>
            <a:endCxn id="94" idx="3"/>
          </p:cNvCxnSpPr>
          <p:nvPr/>
        </p:nvCxnSpPr>
        <p:spPr>
          <a:xfrm rot="10800000">
            <a:off x="2708550" y="690175"/>
            <a:ext cx="2630400" cy="5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4"/>
          <p:cNvSpPr/>
          <p:nvPr/>
        </p:nvSpPr>
        <p:spPr>
          <a:xfrm>
            <a:off x="5338950" y="2071575"/>
            <a:ext cx="15186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Transform 행렬에 따라 오브젝트 변환</a:t>
            </a:r>
            <a:endParaRPr sz="1100"/>
          </a:p>
        </p:txBody>
      </p:sp>
      <p:cxnSp>
        <p:nvCxnSpPr>
          <p:cNvPr id="100" name="Google Shape;100;p14"/>
          <p:cNvCxnSpPr>
            <a:stCxn id="91" idx="2"/>
            <a:endCxn id="99" idx="0"/>
          </p:cNvCxnSpPr>
          <p:nvPr/>
        </p:nvCxnSpPr>
        <p:spPr>
          <a:xfrm>
            <a:off x="6098250" y="1381075"/>
            <a:ext cx="0" cy="6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4"/>
          <p:cNvCxnSpPr>
            <a:stCxn id="90" idx="3"/>
          </p:cNvCxnSpPr>
          <p:nvPr/>
        </p:nvCxnSpPr>
        <p:spPr>
          <a:xfrm>
            <a:off x="2708675" y="1613888"/>
            <a:ext cx="3393900" cy="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4"/>
          <p:cNvSpPr/>
          <p:nvPr/>
        </p:nvSpPr>
        <p:spPr>
          <a:xfrm>
            <a:off x="5338950" y="3075400"/>
            <a:ext cx="15186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충돌로 인한 오브젝트 업데이트</a:t>
            </a:r>
            <a:endParaRPr sz="1100"/>
          </a:p>
        </p:txBody>
      </p:sp>
      <p:cxnSp>
        <p:nvCxnSpPr>
          <p:cNvPr id="103" name="Google Shape;103;p14"/>
          <p:cNvCxnSpPr>
            <a:stCxn id="99" idx="2"/>
            <a:endCxn id="102" idx="0"/>
          </p:cNvCxnSpPr>
          <p:nvPr/>
        </p:nvCxnSpPr>
        <p:spPr>
          <a:xfrm>
            <a:off x="6098250" y="2453175"/>
            <a:ext cx="0" cy="6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4"/>
          <p:cNvCxnSpPr>
            <a:stCxn id="93" idx="3"/>
          </p:cNvCxnSpPr>
          <p:nvPr/>
        </p:nvCxnSpPr>
        <p:spPr>
          <a:xfrm flipH="1" rot="10800000">
            <a:off x="2708675" y="2739638"/>
            <a:ext cx="33939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4"/>
          <p:cNvSpPr/>
          <p:nvPr/>
        </p:nvSpPr>
        <p:spPr>
          <a:xfrm>
            <a:off x="7422113" y="4550125"/>
            <a:ext cx="15186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카메라 Update</a:t>
            </a:r>
            <a:endParaRPr sz="1100"/>
          </a:p>
        </p:txBody>
      </p:sp>
      <p:sp>
        <p:nvSpPr>
          <p:cNvPr id="106" name="Google Shape;106;p14"/>
          <p:cNvSpPr/>
          <p:nvPr/>
        </p:nvSpPr>
        <p:spPr>
          <a:xfrm>
            <a:off x="831800" y="4395625"/>
            <a:ext cx="1357925" cy="6906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게임 종료</a:t>
            </a:r>
            <a:endParaRPr sz="1500"/>
          </a:p>
        </p:txBody>
      </p:sp>
      <p:cxnSp>
        <p:nvCxnSpPr>
          <p:cNvPr id="107" name="Google Shape;107;p14"/>
          <p:cNvCxnSpPr>
            <a:stCxn id="89" idx="2"/>
            <a:endCxn id="106" idx="0"/>
          </p:cNvCxnSpPr>
          <p:nvPr/>
        </p:nvCxnSpPr>
        <p:spPr>
          <a:xfrm flipH="1">
            <a:off x="1510700" y="3991100"/>
            <a:ext cx="446700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4"/>
          <p:cNvCxnSpPr>
            <a:stCxn id="106" idx="3"/>
            <a:endCxn id="89" idx="0"/>
          </p:cNvCxnSpPr>
          <p:nvPr/>
        </p:nvCxnSpPr>
        <p:spPr>
          <a:xfrm rot="10800000">
            <a:off x="1957525" y="221425"/>
            <a:ext cx="232200" cy="4519500"/>
          </a:xfrm>
          <a:prstGeom prst="bentConnector4">
            <a:avLst>
              <a:gd fmla="val -487252" name="adj1"/>
              <a:gd fmla="val 10527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>
            <a:endCxn id="89" idx="0"/>
          </p:cNvCxnSpPr>
          <p:nvPr/>
        </p:nvCxnSpPr>
        <p:spPr>
          <a:xfrm flipH="1">
            <a:off x="1957400" y="-22900"/>
            <a:ext cx="1140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4"/>
          <p:cNvSpPr txBox="1"/>
          <p:nvPr/>
        </p:nvSpPr>
        <p:spPr>
          <a:xfrm>
            <a:off x="2235975" y="4418525"/>
            <a:ext cx="9309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</a:t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150900" y="4395625"/>
            <a:ext cx="1357925" cy="6906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게임 종료</a:t>
            </a:r>
            <a:endParaRPr sz="1500"/>
          </a:p>
        </p:txBody>
      </p:sp>
      <p:cxnSp>
        <p:nvCxnSpPr>
          <p:cNvPr id="112" name="Google Shape;112;p14"/>
          <p:cNvCxnSpPr>
            <a:stCxn id="88" idx="2"/>
            <a:endCxn id="111" idx="0"/>
          </p:cNvCxnSpPr>
          <p:nvPr/>
        </p:nvCxnSpPr>
        <p:spPr>
          <a:xfrm flipH="1">
            <a:off x="5829800" y="4036900"/>
            <a:ext cx="2982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4"/>
          <p:cNvCxnSpPr>
            <a:stCxn id="111" idx="3"/>
            <a:endCxn id="105" idx="1"/>
          </p:cNvCxnSpPr>
          <p:nvPr/>
        </p:nvCxnSpPr>
        <p:spPr>
          <a:xfrm>
            <a:off x="6508825" y="4740925"/>
            <a:ext cx="91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4"/>
          <p:cNvSpPr txBox="1"/>
          <p:nvPr/>
        </p:nvSpPr>
        <p:spPr>
          <a:xfrm>
            <a:off x="6425350" y="4418525"/>
            <a:ext cx="9309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</a:t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7422113" y="2619175"/>
            <a:ext cx="15186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모든 오브젝트 Render</a:t>
            </a:r>
            <a:endParaRPr sz="1100"/>
          </a:p>
        </p:txBody>
      </p:sp>
      <p:cxnSp>
        <p:nvCxnSpPr>
          <p:cNvPr id="116" name="Google Shape;116;p14"/>
          <p:cNvCxnSpPr>
            <a:stCxn id="105" idx="0"/>
            <a:endCxn id="115" idx="2"/>
          </p:cNvCxnSpPr>
          <p:nvPr/>
        </p:nvCxnSpPr>
        <p:spPr>
          <a:xfrm rot="10800000">
            <a:off x="8181413" y="3000625"/>
            <a:ext cx="0" cy="15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4"/>
          <p:cNvCxnSpPr>
            <a:stCxn id="115" idx="0"/>
            <a:endCxn id="88" idx="0"/>
          </p:cNvCxnSpPr>
          <p:nvPr/>
        </p:nvCxnSpPr>
        <p:spPr>
          <a:xfrm flipH="1" rot="5400000">
            <a:off x="5978663" y="416425"/>
            <a:ext cx="2352000" cy="2053500"/>
          </a:xfrm>
          <a:prstGeom prst="bentConnector3">
            <a:avLst>
              <a:gd fmla="val 1101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4"/>
          <p:cNvCxnSpPr>
            <a:endCxn id="88" idx="0"/>
          </p:cNvCxnSpPr>
          <p:nvPr/>
        </p:nvCxnSpPr>
        <p:spPr>
          <a:xfrm flipH="1">
            <a:off x="6128000" y="38200"/>
            <a:ext cx="7500" cy="22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4"/>
          <p:cNvSpPr txBox="1"/>
          <p:nvPr/>
        </p:nvSpPr>
        <p:spPr>
          <a:xfrm>
            <a:off x="3822013" y="556900"/>
            <a:ext cx="15669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cs_player_move_packet()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cs_player_shot_packet()</a:t>
            </a:r>
            <a:endParaRPr sz="900"/>
          </a:p>
        </p:txBody>
      </p:sp>
      <p:sp>
        <p:nvSpPr>
          <p:cNvPr id="120" name="Google Shape;120;p14"/>
          <p:cNvSpPr txBox="1"/>
          <p:nvPr/>
        </p:nvSpPr>
        <p:spPr>
          <a:xfrm>
            <a:off x="2908800" y="1377875"/>
            <a:ext cx="16632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sc_move_object_packet()</a:t>
            </a:r>
            <a:endParaRPr sz="1000"/>
          </a:p>
        </p:txBody>
      </p:sp>
      <p:sp>
        <p:nvSpPr>
          <p:cNvPr id="121" name="Google Shape;121;p14"/>
          <p:cNvSpPr txBox="1"/>
          <p:nvPr/>
        </p:nvSpPr>
        <p:spPr>
          <a:xfrm>
            <a:off x="3301425" y="3258950"/>
            <a:ext cx="17964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sc_collision_object_packet()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sc_delete_object_packet()</a:t>
            </a:r>
            <a:endParaRPr sz="1000"/>
          </a:p>
        </p:txBody>
      </p:sp>
      <p:cxnSp>
        <p:nvCxnSpPr>
          <p:cNvPr id="122" name="Google Shape;122;p14"/>
          <p:cNvCxnSpPr>
            <a:stCxn id="94" idx="3"/>
          </p:cNvCxnSpPr>
          <p:nvPr/>
        </p:nvCxnSpPr>
        <p:spPr>
          <a:xfrm>
            <a:off x="2708675" y="690263"/>
            <a:ext cx="3396300" cy="10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4"/>
          <p:cNvSpPr txBox="1"/>
          <p:nvPr/>
        </p:nvSpPr>
        <p:spPr>
          <a:xfrm>
            <a:off x="2518050" y="927275"/>
            <a:ext cx="1725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sc_create_object_packet()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/>
          <p:nvPr/>
        </p:nvSpPr>
        <p:spPr>
          <a:xfrm>
            <a:off x="541825" y="251800"/>
            <a:ext cx="1671300" cy="1030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constexpr int PLAYER = 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constexpr int ENEMY = 1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BULLET = 2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MISSILE = 3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constexpr int TREE = 4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541825" y="114450"/>
            <a:ext cx="732600" cy="1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Object_ID</a:t>
            </a:r>
            <a:endParaRPr sz="900"/>
          </a:p>
        </p:txBody>
      </p:sp>
      <p:sp>
        <p:nvSpPr>
          <p:cNvPr id="130" name="Google Shape;130;p15"/>
          <p:cNvSpPr/>
          <p:nvPr/>
        </p:nvSpPr>
        <p:spPr>
          <a:xfrm>
            <a:off x="541825" y="1518575"/>
            <a:ext cx="1671300" cy="534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constexpr int TURRET = 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constexpr int BODY = 1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541825" y="1381225"/>
            <a:ext cx="816600" cy="1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Player Role</a:t>
            </a:r>
            <a:endParaRPr sz="900"/>
          </a:p>
        </p:txBody>
      </p:sp>
      <p:sp>
        <p:nvSpPr>
          <p:cNvPr id="132" name="Google Shape;132;p15"/>
          <p:cNvSpPr/>
          <p:nvPr/>
        </p:nvSpPr>
        <p:spPr>
          <a:xfrm>
            <a:off x="541825" y="3456950"/>
            <a:ext cx="2671200" cy="1595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// Server to Client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constexpr int SC_CREATE_OBJECT = 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SC_MOVE_OBJECT = 1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SC_DELETE_OBJECT = 2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SC_COLLISION_OBJECT = 3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SC_PLAYER_ROLE =4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//Client to Server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CS_PLAYER_MOVE = 0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constexpr int CS_PLAYER_SHOT = 1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541825" y="3319600"/>
            <a:ext cx="732600" cy="1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Packet ID</a:t>
            </a:r>
            <a:endParaRPr sz="900"/>
          </a:p>
        </p:txBody>
      </p:sp>
      <p:sp>
        <p:nvSpPr>
          <p:cNvPr id="134" name="Google Shape;134;p15"/>
          <p:cNvSpPr/>
          <p:nvPr/>
        </p:nvSpPr>
        <p:spPr>
          <a:xfrm>
            <a:off x="3884325" y="320525"/>
            <a:ext cx="2136900" cy="9387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struct sc_create_object_packet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packet_type;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object_type;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XMVECTOR pos;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</p:txBody>
      </p:sp>
      <p:sp>
        <p:nvSpPr>
          <p:cNvPr id="135" name="Google Shape;135;p15"/>
          <p:cNvSpPr/>
          <p:nvPr/>
        </p:nvSpPr>
        <p:spPr>
          <a:xfrm>
            <a:off x="3884325" y="1556550"/>
            <a:ext cx="2136900" cy="9387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struct sc_move_object_packet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packet_type;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object_id;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XMVECTOR pos;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</p:txBody>
      </p:sp>
      <p:sp>
        <p:nvSpPr>
          <p:cNvPr id="136" name="Google Shape;136;p15"/>
          <p:cNvSpPr/>
          <p:nvPr/>
        </p:nvSpPr>
        <p:spPr>
          <a:xfrm>
            <a:off x="3884325" y="2792575"/>
            <a:ext cx="2136900" cy="7866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struct sc_delete_object_packet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packet_type;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object_id;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</p:txBody>
      </p:sp>
      <p:sp>
        <p:nvSpPr>
          <p:cNvPr id="137" name="Google Shape;137;p15"/>
          <p:cNvSpPr/>
          <p:nvPr/>
        </p:nvSpPr>
        <p:spPr>
          <a:xfrm>
            <a:off x="3884325" y="3876500"/>
            <a:ext cx="2213100" cy="9387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struct sc_collision_object_packet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packet_type;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object_id1;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object_id2;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</p:txBody>
      </p:sp>
      <p:sp>
        <p:nvSpPr>
          <p:cNvPr id="138" name="Google Shape;138;p15"/>
          <p:cNvSpPr/>
          <p:nvPr/>
        </p:nvSpPr>
        <p:spPr>
          <a:xfrm>
            <a:off x="6630925" y="320525"/>
            <a:ext cx="2136900" cy="7554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struct sc_player_role_packet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packet_type;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role;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</p:txBody>
      </p:sp>
      <p:sp>
        <p:nvSpPr>
          <p:cNvPr id="139" name="Google Shape;139;p15"/>
          <p:cNvSpPr/>
          <p:nvPr/>
        </p:nvSpPr>
        <p:spPr>
          <a:xfrm>
            <a:off x="6630925" y="1590975"/>
            <a:ext cx="2136900" cy="7554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struct cs_player_move_packet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packet_type;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pressed_key;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</p:txBody>
      </p:sp>
      <p:sp>
        <p:nvSpPr>
          <p:cNvPr id="140" name="Google Shape;140;p15"/>
          <p:cNvSpPr/>
          <p:nvPr/>
        </p:nvSpPr>
        <p:spPr>
          <a:xfrm>
            <a:off x="6692525" y="2808175"/>
            <a:ext cx="2136900" cy="7554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struct cs_player_move_packet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packet_type;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float degree;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</p:txBody>
      </p:sp>
      <p:sp>
        <p:nvSpPr>
          <p:cNvPr id="141" name="Google Shape;141;p15"/>
          <p:cNvSpPr/>
          <p:nvPr/>
        </p:nvSpPr>
        <p:spPr>
          <a:xfrm>
            <a:off x="541825" y="2311250"/>
            <a:ext cx="1762800" cy="9387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constexpr int KEY_UP = 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constexpr int KEY_DOWN =1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KEY_LEFT =2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KEY_RIGHT =3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constexpr int KEY_SHOT = 4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541825" y="2173888"/>
            <a:ext cx="816600" cy="1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Player Role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