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0" autoAdjust="0"/>
    <p:restoredTop sz="94660"/>
  </p:normalViewPr>
  <p:slideViewPr>
    <p:cSldViewPr snapToGrid="0">
      <p:cViewPr varScale="1">
        <p:scale>
          <a:sx n="96" d="100"/>
          <a:sy n="96" d="100"/>
        </p:scale>
        <p:origin x="9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F4E00-88E8-B395-5882-B89E1B02F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7D162B-547B-27F9-44FE-3F02D5DAF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4E035-2B31-4559-E52B-8DBFD074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179E-FE4B-4556-BFD3-9E20FC0A799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04E262-1076-EBC6-AD55-4C820860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C43342-4CB1-B2DF-7782-3F399B677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EB3-36AC-41A4-8E2F-3DF1DD234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77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6EAAA0-9495-2135-CC53-3E31D57B7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3ED2DC-C02A-5480-0C80-5EE56DA7F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5A0FE-3BC5-378D-5E3B-753BC0F8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179E-FE4B-4556-BFD3-9E20FC0A799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18AEE1-F2C2-B7F3-3136-001BE944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454EA-CC48-4E60-E75F-59C41DF32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EB3-36AC-41A4-8E2F-3DF1DD234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804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A59247-12CA-7E6A-38E3-A5E46A0A8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60D1ED-8D3F-F290-FB3F-1607665D3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43385-0E55-68BD-A8A6-87608825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179E-FE4B-4556-BFD3-9E20FC0A799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20F23-10C3-3E28-F522-8F233413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D563C4-E552-8674-63F0-1382562C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EB3-36AC-41A4-8E2F-3DF1DD234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046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5645-35C7-F75C-31AC-728FAAD8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8F6B8-0863-87BF-BABA-B21566690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C3231A-BF4A-8C56-BF51-2205EE99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179E-FE4B-4556-BFD3-9E20FC0A799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AC195B-7625-0AF5-7226-8DFE7A067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AC594-F5CD-38A8-78B1-F54D0705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EB3-36AC-41A4-8E2F-3DF1DD234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44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087C29-A2AD-9958-F829-C98505B9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EBD1CB-05DB-9EA1-C8D7-F1416074E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26973-D5ED-D81B-1C3C-570507B5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179E-FE4B-4556-BFD3-9E20FC0A799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A8A38-8EFA-CA91-3FA2-9864A62D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B18951-A293-1AAD-9A56-0B25254D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EB3-36AC-41A4-8E2F-3DF1DD234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78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232DE7-2C8E-5F01-775A-2B150EC1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B894D5-4366-83D2-45BD-F916B8B0E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4236D-1C67-7695-A6ED-E41893B76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A09DE7-1ACC-D260-DD0E-77E353CC2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179E-FE4B-4556-BFD3-9E20FC0A799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A5C966-D3FA-7717-4BEA-9A9B9835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4617F2-D617-8F2D-4E0D-781D2F1B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EB3-36AC-41A4-8E2F-3DF1DD234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970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C73B13-D377-DE21-CDE7-A2E4494E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24FAAD-E192-C47F-8A95-0721ACC00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B52BC2-19FD-433D-DC09-9A79E51DB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242C16-FB58-6A6A-9565-4A47443C2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90E50B-DE95-694E-298F-1218137B2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027EF2-CEA6-8168-32E4-4C81EC66A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179E-FE4B-4556-BFD3-9E20FC0A799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AFCE5C-06A8-CD80-07A4-93D9C7CA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C66435-8273-F0C9-ECF3-A6A357B5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EB3-36AC-41A4-8E2F-3DF1DD234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13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4868B-3520-945E-080B-516D95566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06DA36-348A-39AE-6CEF-CF40B157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179E-FE4B-4556-BFD3-9E20FC0A799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0445AD-0E74-43F7-CD65-3ABDF879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9F8271-ACC1-1E41-C92A-5D4A74BE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EB3-36AC-41A4-8E2F-3DF1DD234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218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9664BA-86CD-1FF5-0DE7-D2CFCBC16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179E-FE4B-4556-BFD3-9E20FC0A799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6ACD65-9648-5262-6647-34879D22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FA112A-EDC5-0082-64CC-5BC78A2E7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EB3-36AC-41A4-8E2F-3DF1DD234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282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4388-6473-F2BC-846C-94B93C2B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B5148-AC8E-7EB3-C0DD-A2564CEA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250978-A9A2-EBE6-5406-241CDF59D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A6B13A-4C66-404E-4DAC-E8D4637E8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179E-FE4B-4556-BFD3-9E20FC0A799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079B47-F194-DBF4-57A8-F95AB1CC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ADE6C8-06B8-8D21-D5A0-DBB8B9CE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EB3-36AC-41A4-8E2F-3DF1DD234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55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73C136-4E30-8C63-A989-F4DD052D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296F0B-D26F-7D42-7230-41D91F4B8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6FE564-BA8E-1AF0-C77C-27874382E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169B83-C640-5FF9-B6DE-B76801B06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9179E-FE4B-4556-BFD3-9E20FC0A799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B89A7D-93A3-F96B-EE7C-EB9AE5ED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0B0476-7F5A-39DA-350B-863F9FE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27EB3-36AC-41A4-8E2F-3DF1DD234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488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0B0091E-E1B7-A543-32E1-9B9BA8C6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4DAD0-76BD-9810-866D-B0C2DFF72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61E46-5D3A-31CF-57F9-B93AAFDBF5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59179E-FE4B-4556-BFD3-9E20FC0A799C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A3417C-278D-7A97-A2AF-3E3EE1675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71FE15-D5F2-1AE8-BC23-9AC36F73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327EB3-36AC-41A4-8E2F-3DF1DD234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999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D46F-4CF5-BF2C-A608-1B355CBBCD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87260C-4B5E-A2B7-FA28-AC1A014391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79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>
            <a:extLst>
              <a:ext uri="{FF2B5EF4-FFF2-40B4-BE49-F238E27FC236}">
                <a16:creationId xmlns:a16="http://schemas.microsoft.com/office/drawing/2014/main" id="{3662EE73-12D2-081D-8515-0964A13C7548}"/>
              </a:ext>
            </a:extLst>
          </p:cNvPr>
          <p:cNvSpPr/>
          <p:nvPr/>
        </p:nvSpPr>
        <p:spPr>
          <a:xfrm rot="1501798">
            <a:off x="2149125" y="1007460"/>
            <a:ext cx="3760570" cy="4376748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평행 사변형 12">
            <a:extLst>
              <a:ext uri="{FF2B5EF4-FFF2-40B4-BE49-F238E27FC236}">
                <a16:creationId xmlns:a16="http://schemas.microsoft.com/office/drawing/2014/main" id="{7E664E7E-E5AF-5D0E-0F0F-398408FBBC27}"/>
              </a:ext>
            </a:extLst>
          </p:cNvPr>
          <p:cNvSpPr/>
          <p:nvPr/>
        </p:nvSpPr>
        <p:spPr>
          <a:xfrm>
            <a:off x="3139173" y="2186608"/>
            <a:ext cx="2266121" cy="1989259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40317C44-6C32-F500-24FA-86192A50622A}"/>
              </a:ext>
            </a:extLst>
          </p:cNvPr>
          <p:cNvSpPr/>
          <p:nvPr/>
        </p:nvSpPr>
        <p:spPr>
          <a:xfrm>
            <a:off x="2920512" y="2003138"/>
            <a:ext cx="1451113" cy="137160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해 6">
            <a:extLst>
              <a:ext uri="{FF2B5EF4-FFF2-40B4-BE49-F238E27FC236}">
                <a16:creationId xmlns:a16="http://schemas.microsoft.com/office/drawing/2014/main" id="{D02E1F95-F381-DD3C-FAB4-AEC8F1D7B005}"/>
              </a:ext>
            </a:extLst>
          </p:cNvPr>
          <p:cNvSpPr/>
          <p:nvPr/>
        </p:nvSpPr>
        <p:spPr>
          <a:xfrm>
            <a:off x="445668" y="1023731"/>
            <a:ext cx="586408" cy="636104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784290D-D490-BB0B-63E0-FF8C325D770A}"/>
              </a:ext>
            </a:extLst>
          </p:cNvPr>
          <p:cNvCxnSpPr>
            <a:stCxn id="7" idx="3"/>
          </p:cNvCxnSpPr>
          <p:nvPr/>
        </p:nvCxnSpPr>
        <p:spPr>
          <a:xfrm>
            <a:off x="1032076" y="1341783"/>
            <a:ext cx="4154558" cy="8448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AC05BB1-93B9-D521-7CAE-0E34BFD96D8F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032076" y="1341783"/>
            <a:ext cx="2613992" cy="283408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0082E4E-C007-8BE1-1230-815BC82F18A7}"/>
              </a:ext>
            </a:extLst>
          </p:cNvPr>
          <p:cNvSpPr txBox="1"/>
          <p:nvPr/>
        </p:nvSpPr>
        <p:spPr>
          <a:xfrm>
            <a:off x="3783696" y="417442"/>
            <a:ext cx="324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Shadow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그려진 </a:t>
            </a:r>
            <a:r>
              <a:rPr lang="ko-KR" altLang="en-US" dirty="0" err="1"/>
              <a:t>깊이값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웃는 얼굴 14">
            <a:extLst>
              <a:ext uri="{FF2B5EF4-FFF2-40B4-BE49-F238E27FC236}">
                <a16:creationId xmlns:a16="http://schemas.microsoft.com/office/drawing/2014/main" id="{6FC5C46A-73E8-224B-D111-BEBCC0AD0BA0}"/>
              </a:ext>
            </a:extLst>
          </p:cNvPr>
          <p:cNvSpPr/>
          <p:nvPr/>
        </p:nvSpPr>
        <p:spPr>
          <a:xfrm>
            <a:off x="10614991" y="5645426"/>
            <a:ext cx="606287" cy="655983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83EA34-3CB1-B302-83F4-F0678CE815FF}"/>
              </a:ext>
            </a:extLst>
          </p:cNvPr>
          <p:cNvSpPr/>
          <p:nvPr/>
        </p:nvSpPr>
        <p:spPr>
          <a:xfrm>
            <a:off x="7305040" y="3429000"/>
            <a:ext cx="2186609" cy="1989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126BE85-D75A-8E3F-1CD6-69947C9F1615}"/>
              </a:ext>
            </a:extLst>
          </p:cNvPr>
          <p:cNvCxnSpPr>
            <a:stCxn id="15" idx="1"/>
          </p:cNvCxnSpPr>
          <p:nvPr/>
        </p:nvCxnSpPr>
        <p:spPr>
          <a:xfrm flipH="1" flipV="1">
            <a:off x="8150087" y="4175867"/>
            <a:ext cx="2553693" cy="1565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AAA599-BB1E-CE19-5D9D-39F319078C2D}"/>
              </a:ext>
            </a:extLst>
          </p:cNvPr>
          <p:cNvSpPr txBox="1"/>
          <p:nvPr/>
        </p:nvSpPr>
        <p:spPr>
          <a:xfrm>
            <a:off x="8398344" y="2758825"/>
            <a:ext cx="1685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(Pixel</a:t>
            </a:r>
            <a:r>
              <a:rPr lang="ko-KR" altLang="en-US" dirty="0"/>
              <a:t> 의 </a:t>
            </a:r>
            <a:r>
              <a:rPr lang="en-US" altLang="ko-KR" dirty="0"/>
              <a:t>X,Y,Z)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563905E-3096-EEFC-33F6-7D982B862CBB}"/>
              </a:ext>
            </a:extLst>
          </p:cNvPr>
          <p:cNvCxnSpPr>
            <a:stCxn id="19" idx="2"/>
          </p:cNvCxnSpPr>
          <p:nvPr/>
        </p:nvCxnSpPr>
        <p:spPr>
          <a:xfrm flipH="1">
            <a:off x="8179684" y="3128157"/>
            <a:ext cx="1061647" cy="1047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9E083AE-88E5-1C96-F6CF-5AF41547A17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4371625" y="3128157"/>
            <a:ext cx="4869706" cy="300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005221-FA17-1A64-9A41-3AEFA7A6DFF6}"/>
              </a:ext>
            </a:extLst>
          </p:cNvPr>
          <p:cNvSpPr txBox="1"/>
          <p:nvPr/>
        </p:nvSpPr>
        <p:spPr>
          <a:xfrm>
            <a:off x="5044681" y="3426695"/>
            <a:ext cx="41705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Shadow map</a:t>
            </a:r>
            <a:r>
              <a:rPr lang="ko-KR" altLang="en-US" sz="1200" dirty="0"/>
              <a:t>에서의 위치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Xshadow</a:t>
            </a:r>
            <a:r>
              <a:rPr lang="en-US" altLang="ko-KR" sz="1200" dirty="0"/>
              <a:t>, Y shadow, Z shadow)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If Z shadow &gt; </a:t>
            </a:r>
            <a:r>
              <a:rPr lang="en-US" altLang="ko-KR" sz="1200" dirty="0" err="1"/>
              <a:t>shadowmap_Z_buffer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Xshadow</a:t>
            </a:r>
            <a:r>
              <a:rPr lang="en-US" altLang="ko-KR" sz="1200" dirty="0"/>
              <a:t>,</a:t>
            </a:r>
            <a:r>
              <a:rPr lang="ko-KR" altLang="en-US" sz="1200" dirty="0"/>
              <a:t> </a:t>
            </a:r>
            <a:r>
              <a:rPr lang="en-US" altLang="ko-KR" sz="1200" dirty="0" err="1"/>
              <a:t>Y,Shadow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  </a:t>
            </a:r>
            <a:r>
              <a:rPr lang="ko-KR" altLang="en-US" sz="1200" dirty="0"/>
              <a:t>그림자</a:t>
            </a:r>
            <a:endParaRPr lang="en-US" altLang="ko-KR" sz="1200" dirty="0"/>
          </a:p>
          <a:p>
            <a:r>
              <a:rPr lang="en-US" altLang="ko-KR" sz="1200" dirty="0"/>
              <a:t>Else </a:t>
            </a:r>
            <a:r>
              <a:rPr lang="ko-KR" altLang="en-US" sz="1200" dirty="0"/>
              <a:t>그림자</a:t>
            </a:r>
            <a:r>
              <a:rPr lang="en-US" altLang="ko-KR" sz="1200" dirty="0"/>
              <a:t> </a:t>
            </a:r>
            <a:r>
              <a:rPr lang="ko-KR" altLang="en-US" sz="1200" dirty="0"/>
              <a:t>아님</a:t>
            </a:r>
          </a:p>
        </p:txBody>
      </p:sp>
    </p:spTree>
    <p:extLst>
      <p:ext uri="{BB962C8B-B14F-4D97-AF65-F5344CB8AC3E}">
        <p14:creationId xmlns:p14="http://schemas.microsoft.com/office/powerpoint/2010/main" val="1464988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 Hoon Jung</dc:creator>
  <cp:lastModifiedBy>Nai Hoon Jung</cp:lastModifiedBy>
  <cp:revision>1</cp:revision>
  <dcterms:created xsi:type="dcterms:W3CDTF">2025-03-11T02:10:18Z</dcterms:created>
  <dcterms:modified xsi:type="dcterms:W3CDTF">2025-03-11T02:10:51Z</dcterms:modified>
</cp:coreProperties>
</file>