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300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4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3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0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1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4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2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6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32B7-DE96-408B-A3D6-62AC8CBF5FE5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BC5-D680-440F-B3B3-9CC14BBB0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맵제작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0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4000" y="12065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83100" y="12065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72200" y="12065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61300" y="12065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50400" y="12065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94000" y="28829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83100" y="28829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72200" y="28829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61300" y="28829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50400" y="28829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94000" y="45593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83100" y="45593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72200" y="45593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61300" y="45593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50400" y="4559300"/>
            <a:ext cx="1231900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25900" y="17018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15000" y="17018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04100" y="17018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93200" y="17018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25900" y="340995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15000" y="340995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04100" y="340995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93200" y="340995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25900" y="51181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15000" y="51181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04100" y="51181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093200" y="5118100"/>
            <a:ext cx="4572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340100" y="24511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40100" y="41275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97450" y="24511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997450" y="41275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54800" y="24511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54800" y="41275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312150" y="24511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312150" y="41275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69500" y="24511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969500" y="4127500"/>
            <a:ext cx="2032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7600" y="1282700"/>
            <a:ext cx="2870200" cy="1371600"/>
            <a:chOff x="2794000" y="1206500"/>
            <a:chExt cx="7988300" cy="4597400"/>
          </a:xfrm>
        </p:grpSpPr>
        <p:sp>
          <p:nvSpPr>
            <p:cNvPr id="3" name="직사각형 2"/>
            <p:cNvSpPr/>
            <p:nvPr/>
          </p:nvSpPr>
          <p:spPr>
            <a:xfrm>
              <a:off x="2794000" y="12065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83100" y="12065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72200" y="12065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61300" y="12065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550400" y="12065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94000" y="28829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83100" y="28829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2200" y="28829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861300" y="28829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550400" y="28829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94000" y="45593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3100" y="45593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72200" y="45593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61300" y="45593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50400" y="4559300"/>
              <a:ext cx="1231900" cy="1244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25900" y="17018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15000" y="17018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04100" y="17018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93200" y="17018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025900" y="340995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15000" y="340995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404100" y="340995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93200" y="340995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25900" y="51181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15000" y="51181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404100" y="51181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093200" y="5118100"/>
              <a:ext cx="45720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40100" y="24511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40100" y="41275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97450" y="24511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97450" y="41275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54800" y="24511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54800" y="41275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12150" y="24511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312150" y="41275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969500" y="24511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969500" y="4127500"/>
              <a:ext cx="203200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314063" y="1349093"/>
            <a:ext cx="3252814" cy="4455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2D </a:t>
            </a:r>
            <a:r>
              <a:rPr lang="ko-KR" altLang="en-US" sz="1050" dirty="0" err="1" smtClean="0"/>
              <a:t>충돌맵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8X8 </a:t>
            </a:r>
            <a:r>
              <a:rPr lang="ko-KR" altLang="en-US" sz="1050" dirty="0" smtClean="0"/>
              <a:t>방이 </a:t>
            </a:r>
            <a:r>
              <a:rPr lang="en-US" altLang="ko-KR" sz="1050" dirty="0" smtClean="0"/>
              <a:t>5X3</a:t>
            </a:r>
            <a:r>
              <a:rPr lang="ko-KR" altLang="en-US" sz="1050" dirty="0" smtClean="0"/>
              <a:t>개가 있고</a:t>
            </a:r>
            <a:r>
              <a:rPr lang="en-US" altLang="ko-KR" sz="1050" dirty="0" smtClean="0"/>
              <a:t>, 3X1</a:t>
            </a:r>
            <a:r>
              <a:rPr lang="ko-KR" altLang="en-US" sz="1050" dirty="0" smtClean="0"/>
              <a:t>통로로 연결된 맵 구현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Bool col[62][30];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For (auto &amp;c : col) c = true;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I = 0; </a:t>
            </a:r>
            <a:r>
              <a:rPr lang="en-US" altLang="ko-KR" sz="1050" dirty="0" err="1" smtClean="0"/>
              <a:t>i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&lt; 5; ++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j = 0; j &lt; 3;  ++j) {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start_x</a:t>
            </a:r>
            <a:r>
              <a:rPr lang="en-US" altLang="ko-KR" sz="1050" dirty="0" smtClean="0"/>
              <a:t> = I * 11;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start_y</a:t>
            </a:r>
            <a:r>
              <a:rPr lang="en-US" altLang="ko-KR" sz="1050" dirty="0" smtClean="0"/>
              <a:t>= j * 11;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x = 0; x&lt; 8; ++x)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  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y = 0; y &lt; 8; ++y)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        col[x][y] = false;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I = 0; 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&lt; 5;++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) // </a:t>
            </a:r>
            <a:r>
              <a:rPr lang="ko-KR" altLang="en-US" sz="1050" dirty="0" err="1" smtClean="0"/>
              <a:t>세로복도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for (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j = 0; j &lt; 30; ++j)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col[I * 11 + 3][j] = false;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col[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* 11 + 4][j] = false;</a:t>
            </a:r>
          </a:p>
          <a:p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                     // </a:t>
            </a:r>
            <a:r>
              <a:rPr lang="ko-KR" altLang="en-US" sz="1050" dirty="0" smtClean="0"/>
              <a:t>가로 복도</a:t>
            </a:r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}</a:t>
            </a:r>
          </a:p>
          <a:p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1200768" y="108748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938652" y="133755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8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1520031" y="122569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664100" y="133755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8073958" y="1337553"/>
            <a:ext cx="3047629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Col </a:t>
            </a:r>
            <a:r>
              <a:rPr lang="ko-KR" altLang="en-US" sz="1050" dirty="0" smtClean="0"/>
              <a:t>배열은 서버에서 </a:t>
            </a:r>
            <a:r>
              <a:rPr lang="ko-KR" altLang="en-US" sz="1050" dirty="0" err="1" smtClean="0"/>
              <a:t>충돌처리로</a:t>
            </a:r>
            <a:r>
              <a:rPr lang="ko-KR" altLang="en-US" sz="1050" dirty="0" smtClean="0"/>
              <a:t> 사용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Col </a:t>
            </a:r>
            <a:r>
              <a:rPr lang="ko-KR" altLang="en-US" sz="1050" dirty="0" smtClean="0"/>
              <a:t>배열을 클라이언트에서는 타일 </a:t>
            </a:r>
            <a:r>
              <a:rPr lang="ko-KR" altLang="en-US" sz="1050" dirty="0" err="1" smtClean="0"/>
              <a:t>그릴때</a:t>
            </a:r>
            <a:r>
              <a:rPr lang="ko-KR" altLang="en-US" sz="1050" dirty="0" smtClean="0"/>
              <a:t> 사용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true</a:t>
            </a:r>
            <a:r>
              <a:rPr lang="ko-KR" altLang="en-US" sz="1050" dirty="0" smtClean="0"/>
              <a:t>면 </a:t>
            </a:r>
            <a:r>
              <a:rPr lang="ko-KR" altLang="en-US" sz="1050" dirty="0" err="1" smtClean="0"/>
              <a:t>하얀타일</a:t>
            </a:r>
            <a:r>
              <a:rPr lang="en-US" altLang="ko-KR" sz="1050" dirty="0" smtClean="0"/>
              <a:t>,  false</a:t>
            </a:r>
            <a:r>
              <a:rPr lang="ko-KR" altLang="en-US" sz="1050" dirty="0" smtClean="0"/>
              <a:t>면 검은 타일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WORLD_WIDTH HEIGHT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62 30</a:t>
            </a:r>
            <a:r>
              <a:rPr lang="ko-KR" altLang="en-US" sz="1050" dirty="0" smtClean="0"/>
              <a:t>으로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31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206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간단한 맵제작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Nai Hoon Jung</dc:creator>
  <cp:lastModifiedBy>Nai Hoon Jung</cp:lastModifiedBy>
  <cp:revision>2</cp:revision>
  <dcterms:created xsi:type="dcterms:W3CDTF">2023-11-06T10:42:28Z</dcterms:created>
  <dcterms:modified xsi:type="dcterms:W3CDTF">2023-11-06T10:47:14Z</dcterms:modified>
</cp:coreProperties>
</file>