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56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7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8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5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1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3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5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490D-5A6A-40B1-BBE1-32EBABB5709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2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쇼핑몰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쇼핑몰 프로젝트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등록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쇼핑몰에서 보이는 상품은 사전에 등록 절차를 거쳐 관리자가 등록함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별도의 등록화면을 구현하지 않고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 메서드로 일괄 등록할 수 있게 구현한다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등록 및 로그인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쇼핑몰을 이용하기 위해 사용자 등록 절차가 필요하다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개인별로 사용자를 등록하고 로그인한 후 쇼핑몰을 이용할 수 있다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및 정보 출력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쇼핑몰의 메인 화면이 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등록된 상품의 세부 정보를 나열하고 장바구니로 선택할 수 있게 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 화면에서 선택된 상품들을 임시 보관하는 기능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(java.util.ArrayList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장바구니에 등록된 상품들을 일괄 계산하는 기능으로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로그인하면 선택한 사용자의 결제 정보를 함께 보여준다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이전화면으로 돌아가 상품을 추가하는 것도 가능하다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쇼핑몰 프로그램의 클래스 목록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944257"/>
              </p:ext>
            </p:extLst>
          </p:nvPr>
        </p:nvGraphicFramePr>
        <p:xfrm>
          <a:off x="628650" y="1825625"/>
          <a:ext cx="7886700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IShop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쇼핑몰의 기본 구조를 정의한 인터페이스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Product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상품의 기본 구조와 정보 출력 기능이 있는 추상 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MyShop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쇼핑몰의 메인 클래스로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IShop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인터페이스를 구현하는 여러 쇼핑몰 클래스가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CellPhone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Product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추상 클래스를 구현한 휴대폰 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SmartTV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Product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추상 클래스를 구현한 스마트 </a:t>
                      </a:r>
                      <a:r>
                        <a:rPr lang="en-US" altLang="ko-KR" sz="1600" baseline="0" dirty="0" smtClean="0"/>
                        <a:t>TV </a:t>
                      </a:r>
                      <a:r>
                        <a:rPr lang="ko-KR" altLang="en-US" sz="1600" baseline="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 사용자 정의를 위한 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ShopLauncher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 프로그램의 실행을 위한 </a:t>
                      </a:r>
                      <a:r>
                        <a:rPr lang="ko-KR" altLang="en-US" sz="1600" dirty="0" err="1" smtClean="0"/>
                        <a:t>런처</a:t>
                      </a:r>
                      <a:r>
                        <a:rPr lang="ko-KR" altLang="en-US" sz="1600" dirty="0" smtClean="0"/>
                        <a:t> 프로그램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33204"/>
              </p:ext>
            </p:extLst>
          </p:nvPr>
        </p:nvGraphicFramePr>
        <p:xfrm>
          <a:off x="440855" y="94461"/>
          <a:ext cx="3785156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515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CellPhone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carrier:String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CellPhone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pname:String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price:int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carrier:String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printExtra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 : void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80899" y="944330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899" y="731287"/>
            <a:ext cx="14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56676"/>
              </p:ext>
            </p:extLst>
          </p:nvPr>
        </p:nvGraphicFramePr>
        <p:xfrm>
          <a:off x="4476367" y="88418"/>
          <a:ext cx="3838701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870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SmartTV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resolution : String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SmartTV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pname:String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price:int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resolution:String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printExtra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 : void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4576665" y="936228"/>
            <a:ext cx="86496" cy="9473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74811" y="1122675"/>
            <a:ext cx="88349" cy="96763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6962" y="725244"/>
            <a:ext cx="14869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28401"/>
              </p:ext>
            </p:extLst>
          </p:nvPr>
        </p:nvGraphicFramePr>
        <p:xfrm>
          <a:off x="1964724" y="2054243"/>
          <a:ext cx="1923535" cy="140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53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 Product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△ </a:t>
                      </a:r>
                      <a:r>
                        <a:rPr lang="en-US" altLang="ko-KR" sz="1400" dirty="0" err="1" smtClean="0"/>
                        <a:t>pname:String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△ </a:t>
                      </a:r>
                      <a:r>
                        <a:rPr lang="en-US" altLang="ko-KR" sz="1400" dirty="0" err="1" smtClean="0"/>
                        <a:t>price:int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dirty="0" err="1" smtClean="0"/>
                        <a:t>printDetail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baseline="0" dirty="0" smtClean="0"/>
                        <a:t>) : void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aseline="0" dirty="0" err="1" smtClean="0"/>
                        <a:t>printExtra</a:t>
                      </a:r>
                      <a:r>
                        <a:rPr lang="en-US" altLang="ko-KR" sz="1400" baseline="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2088292" y="3071479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88292" y="3288820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19394"/>
              </p:ext>
            </p:extLst>
          </p:nvPr>
        </p:nvGraphicFramePr>
        <p:xfrm>
          <a:off x="4330528" y="2037552"/>
          <a:ext cx="218096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96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</a:t>
                      </a:r>
                      <a:r>
                        <a:rPr lang="en-US" altLang="ko-KR" sz="1400" dirty="0" err="1" smtClean="0"/>
                        <a:t>IShop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setTitle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title:String</a:t>
                      </a:r>
                      <a:r>
                        <a:rPr lang="en-US" altLang="ko-KR" sz="1400" baseline="0" dirty="0" smtClean="0"/>
                        <a:t>) : void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err="1" smtClean="0"/>
                        <a:t>genUser</a:t>
                      </a:r>
                      <a:r>
                        <a:rPr lang="en-US" altLang="ko-KR" sz="1400" baseline="0" dirty="0" smtClean="0"/>
                        <a:t>() : void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genProduct</a:t>
                      </a:r>
                      <a:r>
                        <a:rPr lang="en-US" altLang="ko-KR" sz="1400" baseline="0" dirty="0" smtClean="0"/>
                        <a:t>() : void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start() : void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84242"/>
              </p:ext>
            </p:extLst>
          </p:nvPr>
        </p:nvGraphicFramePr>
        <p:xfrm>
          <a:off x="6776652" y="2053693"/>
          <a:ext cx="2180968" cy="730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96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ShopLauncher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9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main(</a:t>
                      </a:r>
                      <a:r>
                        <a:rPr lang="en-US" altLang="ko-KR" sz="1400" dirty="0" err="1" smtClean="0"/>
                        <a:t>args:String</a:t>
                      </a:r>
                      <a:r>
                        <a:rPr lang="en-US" altLang="ko-KR" sz="1400" dirty="0" smtClean="0"/>
                        <a:t>[]) : void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6843582" y="2548127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55" y="2118840"/>
            <a:ext cx="180975" cy="2000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4" y="189909"/>
            <a:ext cx="152400" cy="1809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785" y="152943"/>
            <a:ext cx="152400" cy="180975"/>
          </a:xfrm>
          <a:prstGeom prst="rect">
            <a:avLst/>
          </a:prstGeom>
          <a:ln w="12700">
            <a:noFill/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40" y="2128483"/>
            <a:ext cx="150748" cy="17901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75" y="2146128"/>
            <a:ext cx="152400" cy="180975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01724"/>
              </p:ext>
            </p:extLst>
          </p:nvPr>
        </p:nvGraphicFramePr>
        <p:xfrm>
          <a:off x="1910282" y="4163881"/>
          <a:ext cx="2121243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24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MyShop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users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: User[]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products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: Product[]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cart:ArrayList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&lt;Product&gt;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scan : Scanner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selUser:int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title : String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setTitle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title:String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 : void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start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 : void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productList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():void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checkout():void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genUser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():void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genProduct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():void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2033850" y="5719459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48" y="4203293"/>
            <a:ext cx="150748" cy="179014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33823"/>
              </p:ext>
            </p:extLst>
          </p:nvPr>
        </p:nvGraphicFramePr>
        <p:xfrm>
          <a:off x="5679988" y="4547699"/>
          <a:ext cx="288736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736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User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□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: String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□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payType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User(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name:String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payType:payType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getName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 : String             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setName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name:String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 : void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getPayType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():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payType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setPayType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payType:PayType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):void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7" y="4587111"/>
            <a:ext cx="150748" cy="179014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2033850" y="5917717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033850" y="6112816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33850" y="6292814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33850" y="6478027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033850" y="6659191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799541" y="5200209"/>
            <a:ext cx="14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0899" y="1130830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799541" y="5567219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99541" y="5380447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99541" y="5753991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99541" y="5940763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99541" y="6127537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cxnSp>
        <p:nvCxnSpPr>
          <p:cNvPr id="48" name="직선 연결선 47"/>
          <p:cNvCxnSpPr>
            <a:endCxn id="15" idx="0"/>
          </p:cNvCxnSpPr>
          <p:nvPr/>
        </p:nvCxnSpPr>
        <p:spPr>
          <a:xfrm>
            <a:off x="2337759" y="1290114"/>
            <a:ext cx="588732" cy="7641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698789" y="1290114"/>
            <a:ext cx="1388209" cy="76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6511496" y="2531695"/>
            <a:ext cx="2785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033222" y="5616647"/>
            <a:ext cx="1646767" cy="96763"/>
            <a:chOff x="4033222" y="5616647"/>
            <a:chExt cx="1646767" cy="96763"/>
          </a:xfrm>
        </p:grpSpPr>
        <p:cxnSp>
          <p:nvCxnSpPr>
            <p:cNvPr id="54" name="직선 연결선 53"/>
            <p:cNvCxnSpPr>
              <a:endCxn id="55" idx="3"/>
            </p:cNvCxnSpPr>
            <p:nvPr/>
          </p:nvCxnSpPr>
          <p:spPr>
            <a:xfrm flipH="1">
              <a:off x="4192677" y="5655744"/>
              <a:ext cx="1487312" cy="92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다이아몬드 54"/>
            <p:cNvSpPr/>
            <p:nvPr/>
          </p:nvSpPr>
          <p:spPr>
            <a:xfrm>
              <a:off x="4033222" y="5616647"/>
              <a:ext cx="159455" cy="9676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다이아몬드 56"/>
          <p:cNvSpPr/>
          <p:nvPr/>
        </p:nvSpPr>
        <p:spPr>
          <a:xfrm rot="16200000">
            <a:off x="2811448" y="4034166"/>
            <a:ext cx="159455" cy="967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7" idx="3"/>
          </p:cNvCxnSpPr>
          <p:nvPr/>
        </p:nvCxnSpPr>
        <p:spPr>
          <a:xfrm flipH="1" flipV="1">
            <a:off x="2891175" y="3461403"/>
            <a:ext cx="1" cy="54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031525" y="3383554"/>
            <a:ext cx="663660" cy="138257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765707" cy="524560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>
                <a:latin typeface="+mn-ea"/>
                <a:ea typeface="+mn-ea"/>
              </a:rPr>
              <a:t>IShop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인터페이스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206906"/>
              </p:ext>
            </p:extLst>
          </p:nvPr>
        </p:nvGraphicFramePr>
        <p:xfrm>
          <a:off x="628650" y="889687"/>
          <a:ext cx="78867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setTitle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(String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title)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 제목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이름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을 설정한다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genUser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쇼핑몰을 이용할 수 있는 예제 사용자들을 생성한다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genProduct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쇼핑몰의 예제 상품을 생성한다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start()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 프로그램을 실행하는 시작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메서드이다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28650" y="3413127"/>
            <a:ext cx="7765707" cy="5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latin typeface="+mn-ea"/>
                <a:ea typeface="+mn-ea"/>
              </a:rPr>
              <a:t>Product </a:t>
            </a:r>
            <a:r>
              <a:rPr lang="ko-KR" altLang="en-US" sz="3000" dirty="0" smtClean="0">
                <a:latin typeface="+mn-ea"/>
                <a:ea typeface="+mn-ea"/>
              </a:rPr>
              <a:t>추상 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917244"/>
              </p:ext>
            </p:extLst>
          </p:nvPr>
        </p:nvGraphicFramePr>
        <p:xfrm>
          <a:off x="628650" y="3937687"/>
          <a:ext cx="78867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printDetail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상품의 기본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 정보인 상품 이름과 가격을 출력한다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상세 정보를 출력하려고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 </a:t>
                      </a:r>
                      <a:r>
                        <a:rPr lang="ko-KR" altLang="en-US" sz="1600" baseline="0" dirty="0" err="1" smtClean="0">
                          <a:latin typeface="+mn-lt"/>
                          <a:ea typeface="+mn-ea"/>
                        </a:rPr>
                        <a:t>메서드를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 호출한다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추상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메서드로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실제 구현은 서브 클래스에서 해야 한다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printDetail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에서 자동으로 호출하므로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에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구현된 내용도 자동으로 함께 출력된다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3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765707" cy="524560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+mn-ea"/>
                <a:ea typeface="+mn-ea"/>
              </a:rPr>
              <a:t>User </a:t>
            </a:r>
            <a:r>
              <a:rPr lang="ko-KR" altLang="en-US" sz="3000" dirty="0" smtClean="0">
                <a:latin typeface="+mn-ea"/>
                <a:ea typeface="+mn-ea"/>
              </a:rPr>
              <a:t>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010240"/>
              </p:ext>
            </p:extLst>
          </p:nvPr>
        </p:nvGraphicFramePr>
        <p:xfrm>
          <a:off x="628650" y="889687"/>
          <a:ext cx="7886700" cy="243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3188043"/>
                <a:gridCol w="40916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user(String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name,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PayType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payType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생성자로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 이름과 결제 정보를 받아 설정한다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String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getName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사용자의 이름 정보를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리턴한다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void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setName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(String name)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사용자의 이름 정보를 설정한다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PayType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getPayType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사용자의 결제 정보를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리턴한다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setPayType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PayType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payType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사용자의 결제 정보를 설정한다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28650" y="3413127"/>
            <a:ext cx="7765707" cy="5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 smtClean="0">
                <a:latin typeface="+mn-ea"/>
                <a:ea typeface="+mn-ea"/>
              </a:rPr>
              <a:t>CellPhone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500388"/>
              </p:ext>
            </p:extLst>
          </p:nvPr>
        </p:nvGraphicFramePr>
        <p:xfrm>
          <a:off x="628650" y="3937687"/>
          <a:ext cx="78867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CellPhone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(String </a:t>
                      </a:r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pname,int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 price, String carrier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생성자로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상품 이름과 가격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통신사 정보를 받아서 처리한다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void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인터페이스에 정의된 추상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메서드를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오버라이딩한다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추가 정보인 통신사 정보를 출력한다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0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936" y="2956507"/>
            <a:ext cx="7765707" cy="524560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>
                <a:latin typeface="+mn-ea"/>
                <a:ea typeface="+mn-ea"/>
              </a:rPr>
              <a:t>MyShop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044609"/>
              </p:ext>
            </p:extLst>
          </p:nvPr>
        </p:nvGraphicFramePr>
        <p:xfrm>
          <a:off x="595698" y="3481067"/>
          <a:ext cx="788670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2117125"/>
                <a:gridCol w="51625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setTitle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(String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title)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 제목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이름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을 설정한다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genUser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쇼핑몰을 이용할 수 있는 예제 사용자들을 생성한다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getProduct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쇼핑몰의 예제 상품을 생성한다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start()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 프로그램을 실행하는 메인 시작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메서드이다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productList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상품 목록을 보여주고 장바구니에 담을 수 있도록 하는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메서드이다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checkout()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결제 진행을 위한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메소드로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장바구니에 선택된 상품과 결제금액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결제 수단을 보여 주고 처리하는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메서드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03936" y="134467"/>
            <a:ext cx="7765707" cy="5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 smtClean="0">
                <a:latin typeface="+mn-ea"/>
                <a:ea typeface="+mn-ea"/>
              </a:rPr>
              <a:t>SmartTV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698846"/>
              </p:ext>
            </p:extLst>
          </p:nvPr>
        </p:nvGraphicFramePr>
        <p:xfrm>
          <a:off x="603936" y="659027"/>
          <a:ext cx="78867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SmartTV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(String </a:t>
                      </a:r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pname,int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 price, String resolution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생성자로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상품 이름과 가격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해상도 정보를 받아서 처리한다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void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인터페이스에 정의된 추상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메서드를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오버라이딩한다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추가 정보인 해상도 정보를 출력한다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6" y="204272"/>
            <a:ext cx="3067050" cy="5114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671" y="544855"/>
            <a:ext cx="2838450" cy="2390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671" y="3192676"/>
            <a:ext cx="3467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667</Words>
  <Application>Microsoft Office PowerPoint</Application>
  <PresentationFormat>화면 슬라이드 쇼(4:3)</PresentationFormat>
  <Paragraphs>163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Calibri</vt:lpstr>
      <vt:lpstr>Calibri Light</vt:lpstr>
      <vt:lpstr>Office 테마</vt:lpstr>
      <vt:lpstr>쇼핑몰 프로그램</vt:lpstr>
      <vt:lpstr>쇼핑몰 프로젝트 기능</vt:lpstr>
      <vt:lpstr>쇼핑몰 프로그램의 클래스 목록</vt:lpstr>
      <vt:lpstr>PowerPoint 프레젠테이션</vt:lpstr>
      <vt:lpstr>IShop 인터페이스 구성</vt:lpstr>
      <vt:lpstr>User 클래스 구성</vt:lpstr>
      <vt:lpstr>MyShop 클래스 구성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jinkyung park</dc:creator>
  <cp:lastModifiedBy>jinkyung park</cp:lastModifiedBy>
  <cp:revision>22</cp:revision>
  <dcterms:created xsi:type="dcterms:W3CDTF">2017-09-05T11:37:41Z</dcterms:created>
  <dcterms:modified xsi:type="dcterms:W3CDTF">2017-10-17T14:06:20Z</dcterms:modified>
</cp:coreProperties>
</file>