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338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C3E"/>
    <a:srgbClr val="569CF0"/>
    <a:srgbClr val="EFFDFF"/>
    <a:srgbClr val="1D314E"/>
    <a:srgbClr val="063656"/>
    <a:srgbClr val="08456E"/>
    <a:srgbClr val="8DBDF7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86" d="100"/>
          <a:sy n="86" d="100"/>
        </p:scale>
        <p:origin x="1512" y="53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39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8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09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8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3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6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8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6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3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20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5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TRUNCATE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데이터 삭제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00768" y="2665547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기본 구문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TRUNCATE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7597" y="3105550"/>
            <a:ext cx="3781524" cy="533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TRUNCATE TABLE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64803" y="1626962"/>
            <a:ext cx="8470547" cy="1038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특정 테이블의 모든 데이터 삭제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데이터만 삭제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하므로 테이블 구조에는 영향을 주지 않음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94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DROP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삭제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00768" y="2665547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기본 구문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DROP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7597" y="3105550"/>
            <a:ext cx="3781524" cy="533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 TABLE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64803" y="1626962"/>
            <a:ext cx="8470547" cy="1038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 베이스 객체 삭제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테이블이 삭제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되므로 테이블에 저장된 데이터 모두 삭제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21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1] member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연습문제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29260"/>
              </p:ext>
            </p:extLst>
          </p:nvPr>
        </p:nvGraphicFramePr>
        <p:xfrm>
          <a:off x="937826" y="1655847"/>
          <a:ext cx="6596830" cy="2615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고정형 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가변형 문자열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한글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addr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가변형 문자열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한글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고정형 문자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한글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email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가변형 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소수점 둘째 자리까지 표현되는 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7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2] member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변경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연습문제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91040" y="1716807"/>
            <a:ext cx="8470547" cy="1867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member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테이블에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BIGO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 추가하기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조건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가변형 문자열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길이는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20</a:t>
            </a: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member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테이블의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BIGO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 크기를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으로 변경하기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member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테이블의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BIGO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 이름을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REMARK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변경하기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45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3] member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변경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연습문제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91040" y="1716807"/>
            <a:ext cx="8470547" cy="1867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 삽입하기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42" y="2197413"/>
            <a:ext cx="7186249" cy="36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1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3] member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변경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연습문제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91040" y="1716807"/>
            <a:ext cx="8470547" cy="1867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새로 생성한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REMARK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열에 기본값을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‘  ‘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변경한다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member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테이블을 삭제한다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50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 정의어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CREATE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ALTER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RENAME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TRUNCATE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DROP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366713" y="2279514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474" y="3131246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4474" y="2705380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6713" y="1852003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64474" y="3558757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64474" y="3978887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4474" y="4409961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데이터정의어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정의어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86" y="1570503"/>
            <a:ext cx="83707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정의어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(DDL : Data Definition Language)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데이터를 보관하고 관리하기 위해 제공되는 여러 객체의 생성 변경 삭제 관련 기능을 수행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수행하자마자 데이터베이스에 수행한 내용이 바로 반영됨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ALTER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DROP</a:t>
            </a:r>
          </a:p>
          <a:p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46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CREATE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생성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64803" y="1501164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기본구문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4232396"/>
            <a:ext cx="8470547" cy="2448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 생성 규칙</a:t>
            </a:r>
            <a:endParaRPr lang="en-US" altLang="ko-KR" sz="2000" b="1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 이름은 문자로 시작해야 하며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숫자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0-9,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특수문자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$,#,_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사용할 수 있음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ex) EMP90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 이름은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30byte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이하여야 함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영어는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15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같은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사용자 소유의 테이블 이름은 중복될 수 없음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키워드는 테이블 이름으로 사용할 수 없음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CREATE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1633" y="1941167"/>
            <a:ext cx="4732746" cy="2089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소유계정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……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27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CREATE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생성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64803" y="1733036"/>
            <a:ext cx="8470547" cy="2448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열이름 생성 규칙</a:t>
            </a:r>
            <a:endParaRPr lang="en-US" altLang="ko-KR" sz="2000" b="1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이름은 문자로 시작해야 하며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숫자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0-9,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특수문자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$,#,_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사용할 수 있음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 이름은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30byte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이하여야 함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영어는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15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 테이블의 열 이름은 중복될 수 없다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키워드는 열 이름으로 사용할 수 없음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CREATE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24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CREATE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자료형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CREATE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00117"/>
              </p:ext>
            </p:extLst>
          </p:nvPr>
        </p:nvGraphicFramePr>
        <p:xfrm>
          <a:off x="364803" y="1433318"/>
          <a:ext cx="8303710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NUMBER(</a:t>
                      </a:r>
                      <a:r>
                        <a:rPr lang="ko-KR" altLang="en-US" b="1">
                          <a:solidFill>
                            <a:srgbClr val="FF0000"/>
                          </a:solidFill>
                        </a:rPr>
                        <a:t>전체자릿수</a:t>
                      </a:r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b="1">
                          <a:solidFill>
                            <a:srgbClr val="FF0000"/>
                          </a:solidFill>
                        </a:rPr>
                        <a:t>소수점이하 자릿수</a:t>
                      </a:r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38</a:t>
                      </a:r>
                      <a:r>
                        <a:rPr lang="ko-KR" altLang="en-US"/>
                        <a:t>자릿수의 숫자를 저장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NUMBER(p,s)</a:t>
                      </a:r>
                      <a:r>
                        <a:rPr lang="ko-KR" altLang="en-US"/>
                        <a:t>와 같이 표기할 경우 </a:t>
                      </a:r>
                      <a:r>
                        <a:rPr lang="en-US" altLang="ko-KR"/>
                        <a:t>s</a:t>
                      </a:r>
                      <a:r>
                        <a:rPr lang="ko-KR" altLang="en-US"/>
                        <a:t>자리만큼 소수점 이하 자릿수를 표현하고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이 소수점 자리를 포함한 전체 </a:t>
                      </a:r>
                      <a:r>
                        <a:rPr lang="en-US" altLang="ko-KR"/>
                        <a:t>p </a:t>
                      </a:r>
                      <a:r>
                        <a:rPr lang="ko-KR" altLang="en-US"/>
                        <a:t>자리만큼 숫자 데이터를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DATE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날짜 형식을 저장하기 위해 사용되는 자료형으로 세기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월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초</a:t>
                      </a:r>
                      <a:r>
                        <a:rPr lang="ko-KR" altLang="en-US" baseline="0"/>
                        <a:t> 저장 가능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CHAR(</a:t>
                      </a:r>
                      <a:r>
                        <a:rPr lang="ko-KR" altLang="en-US"/>
                        <a:t>길이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4000byte</a:t>
                      </a:r>
                      <a:r>
                        <a:rPr lang="ko-KR" altLang="en-US"/>
                        <a:t>만큼의 고정 길이</a:t>
                      </a:r>
                      <a:r>
                        <a:rPr lang="ko-KR" altLang="en-US" baseline="0"/>
                        <a:t> 문자열 데이터를 저장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VARCHAR2(</a:t>
                      </a:r>
                      <a:r>
                        <a:rPr lang="ko-KR" altLang="en-US"/>
                        <a:t>길이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4000byte</a:t>
                      </a:r>
                      <a:r>
                        <a:rPr lang="ko-KR" altLang="en-US"/>
                        <a:t>만큼의 가변길이 문자열 데이터를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NCHAR(</a:t>
                      </a:r>
                      <a:r>
                        <a:rPr lang="ko-KR" altLang="en-US"/>
                        <a:t>길이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유니코드 고정길이 문자형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한 글자당 </a:t>
                      </a:r>
                      <a:r>
                        <a:rPr lang="en-US" altLang="ko-KR"/>
                        <a:t>2byte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사용</a:t>
                      </a:r>
                      <a:r>
                        <a:rPr lang="en-US" altLang="ko-KR" baseline="0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NVARCHAR2(</a:t>
                      </a:r>
                      <a:r>
                        <a:rPr lang="ko-KR" altLang="en-US"/>
                        <a:t>길이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4000byte</a:t>
                      </a:r>
                      <a:r>
                        <a:rPr lang="ko-KR" altLang="en-US"/>
                        <a:t>만큼의 가변 길이</a:t>
                      </a:r>
                      <a:r>
                        <a:rPr lang="ko-KR" altLang="en-US" baseline="0"/>
                        <a:t> 국가별 문자 세트 데이터를 저장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한 글자당 </a:t>
                      </a:r>
                      <a:r>
                        <a:rPr lang="en-US" altLang="ko-KR"/>
                        <a:t>2byte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사용</a:t>
                      </a:r>
                      <a:r>
                        <a:rPr lang="en-US" altLang="ko-KR" baseline="0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BLOB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최대 크기 </a:t>
                      </a:r>
                      <a:r>
                        <a:rPr lang="en-US" altLang="ko-KR"/>
                        <a:t>4GB</a:t>
                      </a:r>
                      <a:r>
                        <a:rPr lang="ko-KR" altLang="en-US"/>
                        <a:t>의 대용량 이진 데이터를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CLOB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최대 크기 </a:t>
                      </a:r>
                      <a:r>
                        <a:rPr lang="en-US" altLang="ko-KR"/>
                        <a:t>4GB</a:t>
                      </a:r>
                      <a:r>
                        <a:rPr lang="ko-KR" altLang="en-US"/>
                        <a:t>의 대용량 텍스트 데이터를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BFILE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최대 크기 </a:t>
                      </a:r>
                      <a:r>
                        <a:rPr lang="en-US" altLang="ko-KR"/>
                        <a:t>4GB</a:t>
                      </a:r>
                      <a:r>
                        <a:rPr lang="ko-KR" altLang="en-US"/>
                        <a:t>의 대용량 이진 데이터를 파일 형태로</a:t>
                      </a:r>
                      <a:r>
                        <a:rPr lang="ko-KR" altLang="en-US" baseline="0"/>
                        <a:t> </a:t>
                      </a:r>
                      <a:r>
                        <a:rPr lang="ko-KR" altLang="en-US"/>
                        <a:t>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7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ALTER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변경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00256" y="2924823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테이블에 열 추가하기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570503"/>
            <a:ext cx="8470547" cy="1038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이미 생성된 오라클 데이터베이스 객체를 변경할 때 사용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테이블에 새 열을 추가 또는 삭제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열의 자료형 또는 길이를 변경하는 작업과 관련된 기능 수행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ALTER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7085" y="3364826"/>
            <a:ext cx="6780032" cy="533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테이블이름 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추가할 열 이름 데이터 타입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00256" y="4149424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 이름 변경하기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7085" y="4589427"/>
            <a:ext cx="6780032" cy="873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테이블이름 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 COLUMN </a:t>
            </a:r>
            <a:b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변경할 열 이름  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21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ALTER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변경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544" y="1570503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테이블에 열 자료형 변경하기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ALTER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63372" y="2010506"/>
            <a:ext cx="7390739" cy="533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테이블이름 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MODIFY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열 이름 </a:t>
            </a:r>
            <a:r>
              <a:rPr lang="ko-KR" altLang="en-US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바꿀 데이터 타입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00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6544" y="2795104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특정 열 삭제하기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3373" y="3235107"/>
            <a:ext cx="7390738" cy="532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테이블이름 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 COLUMN </a:t>
            </a:r>
            <a:r>
              <a:rPr lang="ko-KR" altLang="en-US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삭제할 열 이름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32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RENAME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이름 변경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73453" y="2230124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기본 구문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570503"/>
            <a:ext cx="8470547" cy="1038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 이름 변경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RENAME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0282" y="2670127"/>
            <a:ext cx="6780032" cy="533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테이블이름 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테이블 명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00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02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6462</TotalTime>
  <Words>649</Words>
  <Application>Microsoft Office PowerPoint</Application>
  <PresentationFormat>화면 슬라이드 쇼(4:3)</PresentationFormat>
  <Paragraphs>158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Wingdings</vt:lpstr>
      <vt:lpstr>나눔고딕</vt:lpstr>
      <vt:lpstr>맑은 고딕</vt:lpstr>
      <vt:lpstr>Office 테마</vt:lpstr>
      <vt:lpstr>데이터베이스</vt:lpstr>
      <vt:lpstr>목차</vt:lpstr>
      <vt:lpstr>데이터 정의어</vt:lpstr>
      <vt:lpstr>CREATE – 테이블 생성</vt:lpstr>
      <vt:lpstr>CREATE – 테이블 생성</vt:lpstr>
      <vt:lpstr>CREATE – 자료형</vt:lpstr>
      <vt:lpstr>ALTER – 테이블 변경</vt:lpstr>
      <vt:lpstr>ALTER – 테이블 변경</vt:lpstr>
      <vt:lpstr>RENAME – 테이블 이름 변경</vt:lpstr>
      <vt:lpstr>TRUNCATE – 테이블 데이터 삭제</vt:lpstr>
      <vt:lpstr>DROP – 테이블 삭제</vt:lpstr>
      <vt:lpstr>[실습1] member 테이블 작성</vt:lpstr>
      <vt:lpstr>[실습2] member 테이블 변경</vt:lpstr>
      <vt:lpstr>[실습3] member 테이블 변경</vt:lpstr>
      <vt:lpstr>[실습3] member 테이블 변경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진경 박</cp:lastModifiedBy>
  <cp:revision>310</cp:revision>
  <cp:lastPrinted>2011-08-28T13:13:29Z</cp:lastPrinted>
  <dcterms:created xsi:type="dcterms:W3CDTF">2011-08-24T01:05:33Z</dcterms:created>
  <dcterms:modified xsi:type="dcterms:W3CDTF">2019-02-13T04:13:39Z</dcterms:modified>
</cp:coreProperties>
</file>