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82" r:id="rId4"/>
    <p:sldId id="547" r:id="rId5"/>
    <p:sldId id="549" r:id="rId6"/>
    <p:sldId id="548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BDB"/>
    <a:srgbClr val="1D314E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8" autoAdjust="0"/>
    <p:restoredTop sz="86364" autoAdjust="0"/>
  </p:normalViewPr>
  <p:slideViewPr>
    <p:cSldViewPr snapToGrid="0">
      <p:cViewPr varScale="1">
        <p:scale>
          <a:sx n="76" d="100"/>
          <a:sy n="76" d="100"/>
        </p:scale>
        <p:origin x="108" y="6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0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0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9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98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4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83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90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9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7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7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7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7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</a:rPr>
              <a:t>JAVA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출력 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241241"/>
            <a:ext cx="8496784" cy="107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Writer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문자 기반 출력 스트림의 최상위 클래스로 추상 클래스</a:t>
            </a:r>
            <a:endParaRPr lang="en-US" altLang="ko-KR" sz="2000"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690" y="3580248"/>
            <a:ext cx="3809056" cy="500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27931"/>
            <a:ext cx="59293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87064"/>
            <a:ext cx="6886575" cy="27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28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241240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File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 시스템의 파일을 표현하는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 속성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 이름 등의 정보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삭제 기능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디렉토리에 존재하는 파일 리스트 얻어내는 기능 제공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 객체 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또는 디렉토리 존재 유무 확인 메소드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75" y="4171609"/>
            <a:ext cx="746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1" y="5458429"/>
            <a:ext cx="74755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0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399182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및 디렉토리 생성 및 삭제 메소드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4" y="1945620"/>
            <a:ext cx="75009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399182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정보를 리턴하는 메소드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3135"/>
            <a:ext cx="6681788" cy="48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2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459076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FileInputStream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파일로부터 바이트 단위로 읽어 들일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오디오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비디오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파일 등 모든 종류의 파일을 읽을 수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 방법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FileInputStream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생성될 때 파일과 직접 연결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만약 파일이 존재하지 않으면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FileNotFoundException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try-catch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예외 처리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InputStream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하위 클래스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InputStream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51170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462205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FileOutputStream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바이트 단위로 데이터를 저장할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오디오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비디오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등 모든 종류의 데이터를 파일로 저장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 방법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이미 존재할 경우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출력하게 되면 파일을 덮어쓰는 단점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기존 파일 내용 끝에 데이터를 추가할 경우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OutputStream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하위 클래스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사용 방법이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OutputStream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16830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374729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FileReader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파일로부터 데이터를 읽어 들일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 단위로 읽음 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0" lvl="3" indent="-342900">
              <a:buFont typeface="+mj-lt"/>
              <a:buAutoNum type="alphaLcPeriod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텍스트가 아닌 그림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오디오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비디오 등의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파일은 읽을 수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 방법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13" y="3922758"/>
            <a:ext cx="747553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62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374729"/>
            <a:ext cx="8496784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FileReader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FileReader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생성될 때 파일과 직접 연결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만약 파일이 존재하지 않으면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FileNotFoundException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try-catch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예외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하위 클래스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Reader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40159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파일 입출력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6483" y="1498267"/>
            <a:ext cx="8779197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FileWriter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파일에 문자 데이터를 저장할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텍스트가 아닌 그림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오디오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비디오 등의 데이터를 파일로 저장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 방법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이미 존재할 경우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출력하게 되면 파일을 덮어쓰게 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0" lvl="3" indent="-342900">
              <a:buFont typeface="+mj-lt"/>
              <a:buAutoNum type="alphaLcPeriod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 존재여부 따라 분기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기존 파일 내용 끝에 데이터를 추가할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하위 클래스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Writer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와 동일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90" y="4578234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36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보조 스트림</a:t>
            </a:r>
            <a:endParaRPr lang="en-US" altLang="ko-KR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164" y="1403118"/>
            <a:ext cx="8779197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다른 스트림과 연결 되어 여러 가지 편리한 기능을 제공해주는 스트림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 변환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성능 향상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기본 데이터 타입 입출력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입출력 등의 기능을 제공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스트림 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보조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스트림 체인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다른 보조 스트림과 연결되어 역할 수행 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42" y="2544559"/>
            <a:ext cx="6115561" cy="11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6" b="4968"/>
          <a:stretch/>
        </p:blipFill>
        <p:spPr bwMode="auto">
          <a:xfrm>
            <a:off x="684798" y="4299538"/>
            <a:ext cx="7136347" cy="50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8" y="5628979"/>
            <a:ext cx="72564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16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64474" y="1599706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33375" indent="-333375">
              <a:lnSpc>
                <a:spcPct val="175000"/>
              </a:lnSpc>
              <a:buFont typeface="+mj-lt"/>
              <a:buAutoNum type="arabicPeriod"/>
              <a:defRPr sz="16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IO </a:t>
            </a:r>
            <a:r>
              <a:rPr lang="ko-KR" altLang="en-US"/>
              <a:t>패키지 소개</a:t>
            </a:r>
          </a:p>
          <a:p>
            <a:r>
              <a:rPr lang="ko-KR" altLang="en-US" smtClean="0"/>
              <a:t>입력 </a:t>
            </a:r>
            <a:r>
              <a:rPr lang="ko-KR" altLang="en-US"/>
              <a:t>스트림과 출력 스트림</a:t>
            </a:r>
          </a:p>
          <a:p>
            <a:r>
              <a:rPr lang="ko-KR" altLang="en-US" smtClean="0"/>
              <a:t>파일</a:t>
            </a:r>
            <a:r>
              <a:rPr lang="en-US" altLang="ko-KR"/>
              <a:t>(File) </a:t>
            </a:r>
            <a:r>
              <a:rPr lang="ko-KR" altLang="en-US"/>
              <a:t>입출력</a:t>
            </a:r>
          </a:p>
          <a:p>
            <a:r>
              <a:rPr lang="ko-KR" altLang="en-US" smtClean="0"/>
              <a:t>보조 </a:t>
            </a:r>
            <a:r>
              <a:rPr lang="ko-KR" altLang="en-US"/>
              <a:t>스트림</a:t>
            </a:r>
          </a:p>
          <a:p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68454" y="2128817"/>
            <a:ext cx="379888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2980549"/>
            <a:ext cx="380112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6464" y="2554683"/>
            <a:ext cx="380112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8205" y="1701306"/>
            <a:ext cx="379888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7956" y="3398053"/>
            <a:ext cx="37988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보조 스트림</a:t>
            </a:r>
            <a:endParaRPr lang="en-US" altLang="ko-KR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164" y="1403118"/>
            <a:ext cx="8779197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 변환 보조 스트림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소스 스트림이 바이트 기반 스트림이지만 데이터가 문자일 경우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/>
              <a:t>Reader</a:t>
            </a:r>
            <a:r>
              <a:rPr lang="ko-KR" altLang="en-US"/>
              <a:t>와</a:t>
            </a:r>
            <a:r>
              <a:rPr lang="en-US" altLang="ko-KR"/>
              <a:t> Writer</a:t>
            </a:r>
            <a:r>
              <a:rPr lang="ko-KR" altLang="en-US"/>
              <a:t>는 문자 단위로 입출력 </a:t>
            </a:r>
            <a:r>
              <a:rPr lang="en-US" altLang="ko-KR"/>
              <a:t>- </a:t>
            </a:r>
            <a:r>
              <a:rPr lang="ko-KR" altLang="en-US"/>
              <a:t>바이트 기반 스트림보다 편리</a:t>
            </a:r>
            <a:endParaRPr lang="en-US" altLang="ko-KR"/>
          </a:p>
          <a:p>
            <a:pPr lvl="2"/>
            <a:r>
              <a:rPr lang="ko-KR" altLang="en-US"/>
              <a:t>문자셋의 종류를 지정할 수 있기 때문에 다양한 문자 입출력 가능</a:t>
            </a:r>
            <a:endParaRPr lang="en-US" altLang="ko-KR"/>
          </a:p>
          <a:p>
            <a:pPr lvl="2"/>
            <a:endParaRPr lang="en-US" altLang="ko-KR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InputStreamReader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OutputStreamWriter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5467350"/>
            <a:ext cx="5359400" cy="12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3681506"/>
            <a:ext cx="59245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6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보조 스트림</a:t>
            </a:r>
            <a:endParaRPr lang="en-US" altLang="ko-KR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164" y="1403118"/>
            <a:ext cx="8779197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성능 향상 보조 스트림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성능에 영향을 미치는 입출력 소스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하드 디스크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느린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buFont typeface="+mj-ea"/>
              <a:buAutoNum type="circleNumDbPlain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버퍼를 이용한 해결 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소스와 직접 작업하지 않고 버퍼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(buffer)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와 작업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실행 성능 향상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프로그램은 쓰기 속도 향상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버퍼 차게 되면 데이터를 한꺼번에 하드 디스크로 보내 출력 횟수를 줄여줌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86" y="4154347"/>
            <a:ext cx="69707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57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보조 스트림</a:t>
            </a:r>
            <a:endParaRPr lang="en-US" altLang="ko-KR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164" y="1403118"/>
            <a:ext cx="8779197" cy="509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BufferedInputStream, BufferedReader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BufferedOutputStream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BufferedWriter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07895"/>
            <a:ext cx="69516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398020"/>
            <a:ext cx="68849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59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자바 </a:t>
            </a:r>
            <a:r>
              <a:rPr lang="en-US" altLang="ko-KR" sz="4000" b="1" smtClean="0"/>
              <a:t>IO </a:t>
            </a:r>
            <a:r>
              <a:rPr lang="ko-KR" altLang="en-US" sz="4000" b="1" smtClean="0"/>
              <a:t>패키지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b="1"/>
              <a:t>자바의 기본적인 데이터 입출력</a:t>
            </a:r>
            <a:r>
              <a:rPr lang="en-US" altLang="ko-KR" b="1"/>
              <a:t>(IO: Input/Output) API </a:t>
            </a:r>
            <a:r>
              <a:rPr lang="ko-KR" altLang="en-US" b="1"/>
              <a:t>제공</a:t>
            </a:r>
          </a:p>
          <a:p>
            <a:endParaRPr lang="en-US" altLang="ko-K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1" y="1976072"/>
            <a:ext cx="7416800" cy="452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입력 스트림과 출력 </a:t>
            </a:r>
            <a:r>
              <a:rPr lang="ko-KR" altLang="en-US" sz="4000" b="1" smtClean="0"/>
              <a:t>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739900"/>
            <a:ext cx="746601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4311650"/>
            <a:ext cx="6856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입력 스트림과 출력 </a:t>
            </a:r>
            <a:r>
              <a:rPr lang="ko-KR" altLang="en-US" sz="4000" b="1" smtClean="0"/>
              <a:t>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바이트 기반 스트림과 문자 기반 스트림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바이트 기반 스트림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 등 모든 종류의 데이터를 받고 보내는 것 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 기반 스트림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문자만 받고 보낼 수 있도록 특화</a:t>
            </a:r>
          </a:p>
        </p:txBody>
      </p:sp>
    </p:spTree>
    <p:extLst>
      <p:ext uri="{BB962C8B-B14F-4D97-AF65-F5344CB8AC3E}">
        <p14:creationId xmlns:p14="http://schemas.microsoft.com/office/powerpoint/2010/main" val="29442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입력 스트림과 출력 </a:t>
            </a:r>
            <a:r>
              <a:rPr lang="ko-KR" altLang="en-US" sz="4000" b="1" smtClean="0"/>
              <a:t>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50" y="2261496"/>
            <a:ext cx="7561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40" y="4174853"/>
            <a:ext cx="63341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81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입력 </a:t>
            </a:r>
            <a:r>
              <a:rPr lang="ko-KR" altLang="en-US" sz="4000" b="1" smtClean="0"/>
              <a:t>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241241"/>
            <a:ext cx="8496784" cy="107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InputStream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바이트 기반 입력 스트림의 최상위 클래스로 추상 클래스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8535"/>
            <a:ext cx="70723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82" y="2342908"/>
            <a:ext cx="4035254" cy="141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63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mtClean="0"/>
              <a:t>출력 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241241"/>
            <a:ext cx="8496784" cy="107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OutputStream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바이트 기반 출력 스트림의 최상위 클래스로 추상 클래스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48" y="2301628"/>
            <a:ext cx="540543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88" y="4252034"/>
            <a:ext cx="75707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7690" y="3694548"/>
            <a:ext cx="3809056" cy="500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349078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72309"/>
            <a:ext cx="8229600" cy="777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/>
              <a:t>입력 </a:t>
            </a:r>
            <a:r>
              <a:rPr lang="ko-KR" altLang="en-US" sz="4000" b="1" smtClean="0"/>
              <a:t>스트림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22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374729"/>
            <a:ext cx="8722558" cy="525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321891"/>
            <a:ext cx="8722558" cy="363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90" y="1241241"/>
            <a:ext cx="8496784" cy="107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Reader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문자 기반 입력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180846"/>
            <a:ext cx="52863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77690" y="3694548"/>
            <a:ext cx="3809056" cy="500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9" y="4282848"/>
            <a:ext cx="75707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60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631</Words>
  <Application>Microsoft Office PowerPoint</Application>
  <PresentationFormat>화면 슬라이드 쇼(4:3)</PresentationFormat>
  <Paragraphs>179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맑은 고딕</vt:lpstr>
      <vt:lpstr>Wingdings</vt:lpstr>
      <vt:lpstr>Arial</vt:lpstr>
      <vt:lpstr>Office 테마</vt:lpstr>
      <vt:lpstr>JAVA</vt:lpstr>
      <vt:lpstr>목차</vt:lpstr>
      <vt:lpstr>자바 IO 패키지</vt:lpstr>
      <vt:lpstr>입력 스트림과 출력 스트림</vt:lpstr>
      <vt:lpstr>입력 스트림과 출력 스트림</vt:lpstr>
      <vt:lpstr>입력 스트림과 출력 스트림</vt:lpstr>
      <vt:lpstr>입력 스트림</vt:lpstr>
      <vt:lpstr>출력 스트림</vt:lpstr>
      <vt:lpstr>입력 스트림</vt:lpstr>
      <vt:lpstr>출력 스트림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보조 스트림</vt:lpstr>
      <vt:lpstr>보조 스트림</vt:lpstr>
      <vt:lpstr>보조 스트림</vt:lpstr>
      <vt:lpstr>보조 스트림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park jinkyung</cp:lastModifiedBy>
  <cp:revision>283</cp:revision>
  <cp:lastPrinted>2011-08-28T13:13:29Z</cp:lastPrinted>
  <dcterms:created xsi:type="dcterms:W3CDTF">2011-08-24T01:05:33Z</dcterms:created>
  <dcterms:modified xsi:type="dcterms:W3CDTF">2019-01-29T13:07:30Z</dcterms:modified>
</cp:coreProperties>
</file>