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61" r:id="rId2"/>
    <p:sldId id="266" r:id="rId3"/>
    <p:sldId id="263" r:id="rId4"/>
    <p:sldId id="284" r:id="rId5"/>
    <p:sldId id="285" r:id="rId6"/>
    <p:sldId id="286" r:id="rId7"/>
    <p:sldId id="287" r:id="rId8"/>
    <p:sldId id="28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4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6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3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5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2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5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0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90D-5A6A-40B1-BBE1-32EBABB5709F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0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490D-5A6A-40B1-BBE1-32EBABB5709F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6D63-A6FB-497C-B8BC-2A630B0D5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23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학생관리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기본사항</a:t>
            </a:r>
            <a:endParaRPr lang="ko-KR" altLang="en-US" sz="4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333" y="2133600"/>
            <a:ext cx="8306268" cy="3777622"/>
          </a:xfrm>
        </p:spPr>
        <p:txBody>
          <a:bodyPr>
            <a:normAutofit/>
          </a:bodyPr>
          <a:lstStyle/>
          <a:p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student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생성한다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student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패키지를 작성한 후 전체 클래스를 작성한다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ko-KR" altLang="en-US" sz="4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학생 클래스</a:t>
            </a:r>
            <a:endParaRPr lang="ko-KR" altLang="en-US" sz="4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90565"/>
              </p:ext>
            </p:extLst>
          </p:nvPr>
        </p:nvGraphicFramePr>
        <p:xfrm>
          <a:off x="270163" y="2620953"/>
          <a:ext cx="8603673" cy="3609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1479"/>
                <a:gridCol w="7282194"/>
              </a:tblGrid>
              <a:tr h="8723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필드</a:t>
                      </a: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</a:t>
                      </a: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1]</a:t>
                      </a: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 클래스에서 접근이 불가능하도록 접근제한자를 설정한다</a:t>
                      </a: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/>
                </a:tc>
              </a:tr>
              <a:tr h="53855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생성자</a:t>
                      </a:r>
                      <a:endParaRPr lang="en-US" altLang="ko-KR" sz="2000" b="1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</a:t>
                      </a: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1] </a:t>
                      </a: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필드명과 타입은 클래스 다이어그램을 참조하도록 한다</a:t>
                      </a: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536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필드전체를 인자로 받는 생성자를 작성한다</a:t>
                      </a: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/>
                </a:tc>
              </a:tr>
              <a:tr h="15064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</a:t>
                      </a: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1] </a:t>
                      </a: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필드의 값을 세팅하기 위한 </a:t>
                      </a: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setter </a:t>
                      </a: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메소드를 작성한다</a:t>
                      </a: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</a:t>
                      </a: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2] </a:t>
                      </a: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필드의 값을 가져오기 위한 </a:t>
                      </a: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getter </a:t>
                      </a: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메소드를 작성한다</a:t>
                      </a: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</a:t>
                      </a: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3] toString()</a:t>
                      </a:r>
                      <a:r>
                        <a:rPr lang="ko-KR" altLang="en-US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오버라이딩한다</a:t>
                      </a:r>
                      <a:r>
                        <a:rPr lang="en-US" altLang="ko-KR" sz="2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0163" y="1688243"/>
            <a:ext cx="860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학번</a:t>
            </a:r>
            <a:r>
              <a:rPr lang="en-US" altLang="ko-KR" smtClean="0"/>
              <a:t>(</a:t>
            </a:r>
            <a:r>
              <a:rPr lang="ko-KR" altLang="en-US" smtClean="0"/>
              <a:t>숫자</a:t>
            </a:r>
            <a:r>
              <a:rPr lang="en-US" altLang="ko-KR" smtClean="0"/>
              <a:t>), </a:t>
            </a:r>
            <a:r>
              <a:rPr lang="ko-KR" altLang="en-US" smtClean="0"/>
              <a:t>이름</a:t>
            </a:r>
            <a:r>
              <a:rPr lang="en-US" altLang="ko-KR" smtClean="0"/>
              <a:t>(</a:t>
            </a:r>
            <a:r>
              <a:rPr lang="ko-KR" altLang="en-US" smtClean="0"/>
              <a:t>문자</a:t>
            </a:r>
            <a:r>
              <a:rPr lang="en-US" altLang="ko-KR" smtClean="0"/>
              <a:t>), </a:t>
            </a:r>
            <a:r>
              <a:rPr lang="ko-KR" altLang="en-US" smtClean="0"/>
              <a:t>학년</a:t>
            </a:r>
            <a:r>
              <a:rPr lang="en-US" altLang="ko-KR" smtClean="0"/>
              <a:t>(</a:t>
            </a:r>
            <a:r>
              <a:rPr lang="ko-KR" altLang="en-US" smtClean="0"/>
              <a:t>숫자</a:t>
            </a:r>
            <a:r>
              <a:rPr lang="en-US" altLang="ko-KR" smtClean="0"/>
              <a:t>), </a:t>
            </a:r>
            <a:r>
              <a:rPr lang="ko-KR" altLang="en-US" smtClean="0"/>
              <a:t>주소</a:t>
            </a:r>
            <a:r>
              <a:rPr lang="en-US" altLang="ko-KR" smtClean="0"/>
              <a:t>(</a:t>
            </a:r>
            <a:r>
              <a:rPr lang="ko-KR" altLang="en-US" smtClean="0"/>
              <a:t>문자</a:t>
            </a:r>
            <a:r>
              <a:rPr lang="en-US" altLang="ko-KR" smtClean="0"/>
              <a:t>), </a:t>
            </a:r>
            <a:r>
              <a:rPr lang="ko-KR" altLang="en-US" smtClean="0"/>
              <a:t>생일</a:t>
            </a:r>
            <a:r>
              <a:rPr lang="en-US" altLang="ko-KR" smtClean="0"/>
              <a:t>(</a:t>
            </a:r>
            <a:r>
              <a:rPr lang="ko-KR" altLang="en-US" smtClean="0"/>
              <a:t>문자</a:t>
            </a:r>
            <a:r>
              <a:rPr lang="en-US" altLang="ko-KR" smtClean="0"/>
              <a:t>)</a:t>
            </a:r>
            <a:r>
              <a:rPr lang="ko-KR" altLang="en-US" smtClean="0"/>
              <a:t>의 필드를 가지고 있다</a:t>
            </a:r>
            <a:r>
              <a:rPr lang="en-US" altLang="ko-KR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필드에 적합한 변수명과 타입을 선언하도록 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US" altLang="ko-KR" sz="4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 </a:t>
            </a:r>
            <a:r>
              <a:rPr lang="ko-KR" altLang="en-US" sz="4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endParaRPr lang="ko-KR" altLang="en-US" sz="4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490" y="1427018"/>
            <a:ext cx="8603673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메뉴를 보여주고 사용자가 콘솔 상에서 특정 메뉴를 입력하여 요청하면 해당 요청을 처리하는 기능을 가지고 있는 클래스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메뉴화면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72" y="3615171"/>
            <a:ext cx="5716331" cy="210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US" altLang="ko-KR" sz="4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 </a:t>
            </a:r>
            <a:r>
              <a:rPr lang="ko-KR" altLang="en-US" sz="4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endParaRPr lang="ko-KR" altLang="en-US" sz="4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490" y="1427018"/>
            <a:ext cx="860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메뉴에서 각 화면을 입력받은 후 동작하기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학생정보 입력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2906" y="2541443"/>
            <a:ext cx="8280257" cy="3040637"/>
            <a:chOff x="752906" y="2541443"/>
            <a:chExt cx="8280257" cy="304063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906" y="2541443"/>
              <a:ext cx="4775057" cy="154182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5775" y="3285763"/>
              <a:ext cx="3877388" cy="2296317"/>
            </a:xfrm>
            <a:prstGeom prst="rect">
              <a:avLst/>
            </a:prstGeom>
          </p:spPr>
        </p:pic>
        <p:cxnSp>
          <p:nvCxnSpPr>
            <p:cNvPr id="7" name="꺾인 연결선 6"/>
            <p:cNvCxnSpPr>
              <a:stCxn id="4" idx="2"/>
              <a:endCxn id="5" idx="1"/>
            </p:cNvCxnSpPr>
            <p:nvPr/>
          </p:nvCxnSpPr>
          <p:spPr>
            <a:xfrm rot="16200000" flipH="1">
              <a:off x="3972779" y="3250925"/>
              <a:ext cx="350653" cy="20153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26472" y="5755672"/>
            <a:ext cx="780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>
                <a:solidFill>
                  <a:srgbClr val="FF0000"/>
                </a:solidFill>
              </a:rPr>
              <a:t>학생 정보는 </a:t>
            </a:r>
            <a:r>
              <a:rPr lang="en-US" altLang="ko-KR" b="1" smtClean="0">
                <a:solidFill>
                  <a:srgbClr val="FF0000"/>
                </a:solidFill>
              </a:rPr>
              <a:t>ArrayList&lt;Student&gt; </a:t>
            </a:r>
            <a:r>
              <a:rPr lang="ko-KR" altLang="en-US" b="1" smtClean="0">
                <a:solidFill>
                  <a:srgbClr val="FF0000"/>
                </a:solidFill>
              </a:rPr>
              <a:t>에 담는다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75" y="2375917"/>
            <a:ext cx="5478927" cy="20580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US" altLang="ko-KR" sz="4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 </a:t>
            </a:r>
            <a:r>
              <a:rPr lang="ko-KR" altLang="en-US" sz="4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endParaRPr lang="ko-KR" altLang="en-US" sz="4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490" y="1427018"/>
            <a:ext cx="860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메뉴에서 각 화면을 입력받은 후 동작하기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학생정보 전체 조회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꺾인 연결선 6"/>
          <p:cNvCxnSpPr/>
          <p:nvPr/>
        </p:nvCxnSpPr>
        <p:spPr>
          <a:xfrm rot="16200000" flipH="1">
            <a:off x="3972779" y="3250925"/>
            <a:ext cx="350653" cy="201534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6472" y="5755672"/>
            <a:ext cx="780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>
                <a:solidFill>
                  <a:srgbClr val="FF0000"/>
                </a:solidFill>
              </a:rPr>
              <a:t>ArrayList&lt;Student&gt; </a:t>
            </a:r>
            <a:r>
              <a:rPr lang="ko-KR" altLang="en-US" b="1" smtClean="0">
                <a:solidFill>
                  <a:srgbClr val="FF0000"/>
                </a:solidFill>
              </a:rPr>
              <a:t>에 있는 학생 정보를 보여준다</a:t>
            </a:r>
            <a:r>
              <a:rPr lang="en-US" altLang="ko-KR" b="1" smtClean="0">
                <a:solidFill>
                  <a:srgbClr val="FF0000"/>
                </a:solidFill>
              </a:rPr>
              <a:t>.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040" y="3436885"/>
            <a:ext cx="2997893" cy="19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US" altLang="ko-KR" sz="4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 </a:t>
            </a:r>
            <a:r>
              <a:rPr lang="ko-KR" altLang="en-US" sz="4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endParaRPr lang="ko-KR" altLang="en-US" sz="4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490" y="1427018"/>
            <a:ext cx="8603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메뉴에서 각 화면을 입력받은 후 동작하기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학생정보 개별 조회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472" y="5755672"/>
            <a:ext cx="780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>
                <a:solidFill>
                  <a:srgbClr val="FF0000"/>
                </a:solidFill>
              </a:rPr>
              <a:t>학번을 입력 받은 후 </a:t>
            </a:r>
            <a:r>
              <a:rPr lang="en-US" altLang="ko-KR" b="1" smtClean="0">
                <a:solidFill>
                  <a:srgbClr val="FF0000"/>
                </a:solidFill>
              </a:rPr>
              <a:t>ArrayList </a:t>
            </a:r>
            <a:r>
              <a:rPr lang="ko-KR" altLang="en-US" b="1" smtClean="0">
                <a:solidFill>
                  <a:srgbClr val="FF0000"/>
                </a:solidFill>
              </a:rPr>
              <a:t>에</a:t>
            </a:r>
            <a:r>
              <a:rPr lang="en-US" altLang="ko-KR" b="1" smtClean="0">
                <a:solidFill>
                  <a:srgbClr val="FF0000"/>
                </a:solidFill>
              </a:rPr>
              <a:t> </a:t>
            </a:r>
            <a:r>
              <a:rPr lang="ko-KR" altLang="en-US" b="1" smtClean="0">
                <a:solidFill>
                  <a:srgbClr val="FF0000"/>
                </a:solidFill>
              </a:rPr>
              <a:t>있는 학번과 비교하여 해당 정보를 출력한다</a:t>
            </a:r>
            <a:r>
              <a:rPr lang="en-US" altLang="ko-KR" b="1" smtClean="0">
                <a:solidFill>
                  <a:srgbClr val="FF0000"/>
                </a:solidFill>
              </a:rPr>
              <a:t>.</a:t>
            </a:r>
            <a:endParaRPr lang="ko-KR" altLang="en-US" b="1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32594" y="2629820"/>
            <a:ext cx="7792751" cy="3022378"/>
            <a:chOff x="1032594" y="2629820"/>
            <a:chExt cx="7792751" cy="302237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594" y="2629820"/>
              <a:ext cx="4932012" cy="2108435"/>
            </a:xfrm>
            <a:prstGeom prst="rect">
              <a:avLst/>
            </a:prstGeom>
          </p:spPr>
        </p:pic>
        <p:cxnSp>
          <p:nvCxnSpPr>
            <p:cNvPr id="7" name="꺾인 연결선 6"/>
            <p:cNvCxnSpPr/>
            <p:nvPr/>
          </p:nvCxnSpPr>
          <p:spPr>
            <a:xfrm rot="16200000" flipH="1">
              <a:off x="4330944" y="3924550"/>
              <a:ext cx="350653" cy="201534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1" r="11689" b="478"/>
            <a:stretch/>
          </p:blipFill>
          <p:spPr>
            <a:xfrm>
              <a:off x="5659712" y="4212241"/>
              <a:ext cx="3165633" cy="1439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8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US" altLang="ko-KR" sz="4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 </a:t>
            </a:r>
            <a:r>
              <a:rPr lang="ko-KR" altLang="en-US" sz="4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endParaRPr lang="ko-KR" altLang="en-US" sz="4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490" y="1427018"/>
            <a:ext cx="8603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메뉴에서 각 화면을 입력받은 후 동작하기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종료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57" y="2681464"/>
            <a:ext cx="5892101" cy="22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205</Words>
  <Application>Microsoft Office PowerPoint</Application>
  <PresentationFormat>화면 슬라이드 쇼(4:3)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Office 테마</vt:lpstr>
      <vt:lpstr>학생관리 프로그램</vt:lpstr>
      <vt:lpstr>기본사항</vt:lpstr>
      <vt:lpstr>학생 클래스</vt:lpstr>
      <vt:lpstr>Main 클래스</vt:lpstr>
      <vt:lpstr>Main 클래스</vt:lpstr>
      <vt:lpstr>Main 클래스</vt:lpstr>
      <vt:lpstr>Main 클래스</vt:lpstr>
      <vt:lpstr>Main 클래스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jinkyung park</dc:creator>
  <cp:lastModifiedBy>park jinkyung</cp:lastModifiedBy>
  <cp:revision>67</cp:revision>
  <dcterms:created xsi:type="dcterms:W3CDTF">2017-09-05T11:37:41Z</dcterms:created>
  <dcterms:modified xsi:type="dcterms:W3CDTF">2019-04-14T12:06:40Z</dcterms:modified>
</cp:coreProperties>
</file>