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  <p:sldId id="266" r:id="rId3"/>
    <p:sldId id="263" r:id="rId4"/>
    <p:sldId id="267" r:id="rId5"/>
    <p:sldId id="277" r:id="rId6"/>
    <p:sldId id="278" r:id="rId7"/>
    <p:sldId id="283" r:id="rId8"/>
    <p:sldId id="281" r:id="rId9"/>
    <p:sldId id="282" r:id="rId10"/>
    <p:sldId id="279" r:id="rId11"/>
    <p:sldId id="280" r:id="rId12"/>
    <p:sldId id="268" r:id="rId13"/>
    <p:sldId id="269" r:id="rId14"/>
    <p:sldId id="271" r:id="rId15"/>
    <p:sldId id="272" r:id="rId16"/>
    <p:sldId id="275" r:id="rId17"/>
    <p:sldId id="273" r:id="rId18"/>
    <p:sldId id="276" r:id="rId19"/>
    <p:sldId id="27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13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" y="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90D-5A6A-40B1-BBE1-32EBABB5709F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D63-A6FB-497C-B8BC-2A630B0D5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33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90D-5A6A-40B1-BBE1-32EBABB5709F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D63-A6FB-497C-B8BC-2A630B0D5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12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90D-5A6A-40B1-BBE1-32EBABB5709F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D63-A6FB-497C-B8BC-2A630B0D5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33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90D-5A6A-40B1-BBE1-32EBABB5709F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D63-A6FB-497C-B8BC-2A630B0D5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43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90D-5A6A-40B1-BBE1-32EBABB5709F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D63-A6FB-497C-B8BC-2A630B0D5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99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90D-5A6A-40B1-BBE1-32EBABB5709F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D63-A6FB-497C-B8BC-2A630B0D5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63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90D-5A6A-40B1-BBE1-32EBABB5709F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D63-A6FB-497C-B8BC-2A630B0D5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13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90D-5A6A-40B1-BBE1-32EBABB5709F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D63-A6FB-497C-B8BC-2A630B0D5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1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90D-5A6A-40B1-BBE1-32EBABB5709F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D63-A6FB-497C-B8BC-2A630B0D5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86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90D-5A6A-40B1-BBE1-32EBABB5709F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D63-A6FB-497C-B8BC-2A630B0D5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30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90D-5A6A-40B1-BBE1-32EBABB5709F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D63-A6FB-497C-B8BC-2A630B0D5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26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9490D-5A6A-40B1-BBE1-32EBABB5709F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86D63-A6FB-497C-B8BC-2A630B0D5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3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회원관리 프로그램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85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1150" y="252204"/>
            <a:ext cx="7886700" cy="1325563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/>
          <a:p>
            <a:r>
              <a:rPr lang="en-US" altLang="ko-KR" sz="4800"/>
              <a:t>MemberConsoleUtil </a:t>
            </a:r>
            <a:r>
              <a:rPr lang="ko-KR" altLang="en-US" sz="480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1150" y="1532836"/>
            <a:ext cx="8642350" cy="725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5] Member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객체의 정보를 수정하여 성공한 경우 아래와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같은 메시지를 출력하는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메소드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(printModifySuccessMessage)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작성하시오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9310" y="2406789"/>
            <a:ext cx="295101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mtClean="0"/>
              <a:t>OOO </a:t>
            </a:r>
            <a:r>
              <a:rPr lang="ko-KR" altLang="en-US" smtClean="0"/>
              <a:t>회원 정보 수정 성공</a:t>
            </a:r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311150" y="3176195"/>
            <a:ext cx="8642350" cy="725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6] Member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객체의 정보를 수정하여 실패한 경우 아래와 같은 메시지를 출력하는 메소드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(printModifySuccessMessage)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작성하시오</a:t>
            </a: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99310" y="4050148"/>
            <a:ext cx="371301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회원 아이디를 확인해 주세요</a:t>
            </a:r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311150" y="4819554"/>
            <a:ext cx="8642350" cy="725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7] Member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객체의 정보를 수정하여 실패한 경우 아래와 같은 메시지를 출력하는 메소드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(printModifySuccessMessage)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작성하시오</a:t>
            </a: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99310" y="5693507"/>
            <a:ext cx="371301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회원 아이디를 확인해 주세요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7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1150" y="252204"/>
            <a:ext cx="7886700" cy="1325563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/>
          <a:p>
            <a:r>
              <a:rPr lang="en-US" altLang="ko-KR" sz="4800"/>
              <a:t>MemberConsoleUtil </a:t>
            </a:r>
            <a:r>
              <a:rPr lang="ko-KR" altLang="en-US" sz="480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1150" y="1532836"/>
            <a:ext cx="8642350" cy="725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8] Member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객체의 정보를 삭제하여 성공한 경우 아래와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같은 메시지를 출력하는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메소드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(printModifySuccessMessage)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작성하시오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9310" y="2406789"/>
            <a:ext cx="387927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회원 정보 삭제에 성공하였습니다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311150" y="3176195"/>
            <a:ext cx="8642350" cy="725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9] Member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객체의 정보를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하여 실패한 경우 아래와 같은 메시지를 출력하는 메소드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(printRemoveSuccessMessage)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작성하시오</a:t>
            </a: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99310" y="4050148"/>
            <a:ext cx="371301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회원 정보 삭제에 </a:t>
            </a:r>
            <a:r>
              <a:rPr lang="ko-KR" altLang="en-US" smtClean="0"/>
              <a:t>실패하였습니다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02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1150" y="-97078"/>
            <a:ext cx="7886700" cy="1325563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/>
          <a:p>
            <a:r>
              <a:rPr lang="en-US" altLang="ko-KR" sz="4800"/>
              <a:t>Main </a:t>
            </a:r>
            <a:r>
              <a:rPr lang="ko-KR" altLang="en-US" sz="480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1150" y="1532836"/>
            <a:ext cx="8553450" cy="5172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1]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아래와 같은 메뉴화면을 보여주도록 한다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2]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메뉴화면은 반복되도록 구성하고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5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 메뉴를 입력하면 프로그램이 종료되도록 한다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87" y="2141537"/>
            <a:ext cx="5039261" cy="25574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535" y="164411"/>
            <a:ext cx="2792327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5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0759" y="-194619"/>
            <a:ext cx="7886700" cy="1325563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/>
          <a:p>
            <a:r>
              <a:rPr lang="en-US" altLang="ko-KR" sz="4800"/>
              <a:t>Main </a:t>
            </a:r>
            <a:r>
              <a:rPr lang="ko-KR" altLang="en-US" sz="480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1150" y="1532836"/>
            <a:ext cx="8553450" cy="5172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1]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메뉴화면에서 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입력하면 다음과 같은 내용을 보여주도록 한다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메뉴화면에서 입력되는 각 번호에 대한 기능 구현은 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MemberConsoleUtil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 안에서 구현하도록 한다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-847" b="53112"/>
          <a:stretch/>
        </p:blipFill>
        <p:spPr>
          <a:xfrm>
            <a:off x="440759" y="3808307"/>
            <a:ext cx="2920546" cy="18326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317" t="46261"/>
          <a:stretch/>
        </p:blipFill>
        <p:spPr>
          <a:xfrm>
            <a:off x="5105854" y="3808307"/>
            <a:ext cx="3758746" cy="2734729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4083050" y="3925404"/>
            <a:ext cx="482600" cy="660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118100" y="3808307"/>
            <a:ext cx="3644900" cy="2351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05854" y="6210301"/>
            <a:ext cx="3644900" cy="38353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79702" y="6123297"/>
            <a:ext cx="3657600" cy="521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MemberConsoleUtil </a:t>
            </a:r>
            <a:r>
              <a:rPr lang="ko-KR" altLang="en-US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en-US" altLang="ko-KR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printAddSuccessMessage(~~)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254500" y="6383967"/>
            <a:ext cx="86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10" idx="0"/>
          </p:cNvCxnSpPr>
          <p:nvPr/>
        </p:nvCxnSpPr>
        <p:spPr>
          <a:xfrm flipH="1">
            <a:off x="6940550" y="3581400"/>
            <a:ext cx="438150" cy="22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991304" y="3190395"/>
            <a:ext cx="6045200" cy="521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MemberConsoleUtil</a:t>
            </a:r>
            <a:r>
              <a:rPr lang="ko-KR" altLang="en-US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en-US" altLang="ko-KR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</a:rPr>
              <a:t>getNewMember</a:t>
            </a:r>
            <a:r>
              <a:rPr lang="en-US" altLang="ko-KR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(Scanner sc)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74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909" y="-196960"/>
            <a:ext cx="7886700" cy="1325563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/>
          <a:p>
            <a:r>
              <a:rPr lang="en-US" altLang="ko-KR" sz="4800"/>
              <a:t>Main </a:t>
            </a:r>
            <a:r>
              <a:rPr lang="ko-KR" altLang="en-US" sz="480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1150" y="1550675"/>
            <a:ext cx="8553450" cy="5172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2]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메뉴화면에서 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입력하면 다음과 같은 내용을 보여주도록 한다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메뉴화면에서 입력되는 각 번호에 대한 기능 구현은 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MemberConsoleUtil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 안에서 구현하도록 한다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62843" y="6081814"/>
            <a:ext cx="6045200" cy="521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MemberConsoleUtil</a:t>
            </a:r>
            <a:r>
              <a:rPr lang="ko-KR" altLang="en-US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en-US" altLang="ko-KR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printMemberList(~~~)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4185443" y="5954174"/>
            <a:ext cx="87313" cy="226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843" y="2785373"/>
            <a:ext cx="6650832" cy="318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6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525" y="-128598"/>
            <a:ext cx="7886700" cy="1325563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/>
          <a:p>
            <a:r>
              <a:rPr lang="ko-KR" altLang="en-US" sz="4800"/>
              <a:t>메뉴화면 </a:t>
            </a:r>
            <a:r>
              <a:rPr lang="en-US" altLang="ko-KR" sz="4800"/>
              <a:t>– 3. </a:t>
            </a:r>
            <a:r>
              <a:rPr lang="ko-KR" altLang="en-US" sz="4800"/>
              <a:t>회원정보수정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1150" y="1550675"/>
            <a:ext cx="8553450" cy="5172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3]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메뉴화면에서 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입력하면 다음과 같은 내용을 보여주도록 한다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메뉴화면에서 입력되는 각 번호에 대한 기능 구현은 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MemberConsoleUtil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 안에서 구현하도록 한다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4185443" y="5954174"/>
            <a:ext cx="87313" cy="226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2997394"/>
            <a:ext cx="4059238" cy="328959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686843" y="4013207"/>
            <a:ext cx="6045200" cy="521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MemberConsoleUtil</a:t>
            </a:r>
            <a:r>
              <a:rPr lang="ko-KR" altLang="en-US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en-US" altLang="ko-KR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getUpdateMember(~~~)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4457700" y="4534547"/>
            <a:ext cx="1612900" cy="73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69143" y="6312398"/>
            <a:ext cx="6045200" cy="521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MemberConsoleUtil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의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 printModifySuccessMessage</a:t>
            </a:r>
            <a:r>
              <a:rPr lang="en-US" altLang="ko-KR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(~~~)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3270647" y="6069303"/>
            <a:ext cx="685800" cy="39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40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7922" y="-1259"/>
            <a:ext cx="7886700" cy="1325563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/>
          <a:p>
            <a:r>
              <a:rPr lang="ko-KR" altLang="en-US" sz="4800"/>
              <a:t>메뉴화면 </a:t>
            </a:r>
            <a:r>
              <a:rPr lang="en-US" altLang="ko-KR" sz="4800"/>
              <a:t>– 3. </a:t>
            </a:r>
            <a:r>
              <a:rPr lang="ko-KR" altLang="en-US" sz="4800"/>
              <a:t>회원정보수정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1150" y="1550675"/>
            <a:ext cx="8553450" cy="51727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4]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수정할 회원의 아이디를 잘 못 입력한 경우 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 아이디를 확인해 주세요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＂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라는 메시지를 출력한다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22" y="2865202"/>
            <a:ext cx="4076271" cy="263389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950221" y="5006893"/>
            <a:ext cx="3728243" cy="521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printModifyFailMessage()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3283132" y="5295708"/>
            <a:ext cx="1942735" cy="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03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722594"/>
            <a:ext cx="6651922" cy="37417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525" y="-188347"/>
            <a:ext cx="7886700" cy="1325563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/>
          <a:p>
            <a:r>
              <a:rPr lang="ko-KR" altLang="en-US" sz="4800"/>
              <a:t>메뉴화면 </a:t>
            </a:r>
            <a:r>
              <a:rPr lang="en-US" altLang="ko-KR" sz="4800"/>
              <a:t>– 4. </a:t>
            </a:r>
            <a:r>
              <a:rPr lang="ko-KR" altLang="en-US" sz="4800"/>
              <a:t>회원정보삭제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1150" y="1550675"/>
            <a:ext cx="8553450" cy="5172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5]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메뉴화면에서 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입력하면 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해당하는 회원 정보를 삭제하도록 한다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메뉴화면에서 입력되는 각 번호에 대한 기능 구현은 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MemberConsoleUtil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 안에서 구현하도록 한다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94448" y="3876387"/>
            <a:ext cx="2686050" cy="521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removeMember(????)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4587875" y="4356100"/>
            <a:ext cx="2013147" cy="67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2990850" y="6364772"/>
            <a:ext cx="171747" cy="19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524297" y="6480607"/>
            <a:ext cx="3885903" cy="395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printMemberList(????)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29470" y="5224644"/>
            <a:ext cx="4203700" cy="521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printRemoveSuccessMessage()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606800" y="5485314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41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5114" y="-60777"/>
            <a:ext cx="7886700" cy="1325563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/>
          <a:p>
            <a:r>
              <a:rPr lang="ko-KR" altLang="en-US" sz="4800"/>
              <a:t>메뉴화면 </a:t>
            </a:r>
            <a:r>
              <a:rPr lang="en-US" altLang="ko-KR" sz="4800"/>
              <a:t>– 4. </a:t>
            </a:r>
            <a:r>
              <a:rPr lang="ko-KR" altLang="en-US" sz="4800"/>
              <a:t>회원정보삭제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1150" y="1550675"/>
            <a:ext cx="8553450" cy="1022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6]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삭제할 회원의 아이디가 틀렸거나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정말로 삭제하시겠습니까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라는 물음에 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선택한 경우 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 정보 삭제에 실패하였습니다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.”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라는 메시지를 출력하도록 한다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2" y="3144837"/>
            <a:ext cx="5448005" cy="32813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458" y="3871530"/>
            <a:ext cx="5231318" cy="140176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766070" y="6078977"/>
            <a:ext cx="4203700" cy="521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printRemoveFailMessage()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endCxn id="5" idx="2"/>
          </p:cNvCxnSpPr>
          <p:nvPr/>
        </p:nvCxnSpPr>
        <p:spPr>
          <a:xfrm flipH="1" flipV="1">
            <a:off x="6094117" y="5273292"/>
            <a:ext cx="967083" cy="848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06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1150" y="-125621"/>
            <a:ext cx="8832850" cy="1325563"/>
          </a:xfrm>
        </p:spPr>
        <p:txBody>
          <a:bodyPr/>
          <a:lstStyle/>
          <a:p>
            <a:r>
              <a:rPr lang="ko-KR" altLang="en-US" sz="4800"/>
              <a:t>메뉴화면 </a:t>
            </a:r>
            <a:r>
              <a:rPr lang="en-US" altLang="ko-KR" sz="4800"/>
              <a:t>– </a:t>
            </a:r>
            <a:r>
              <a:rPr lang="en-US" altLang="ko-KR" sz="4800" smtClean="0"/>
              <a:t>5. </a:t>
            </a:r>
            <a:r>
              <a:rPr lang="ko-KR" altLang="en-US" sz="4800" smtClean="0"/>
              <a:t>프로그램 종료</a:t>
            </a:r>
            <a:endParaRPr lang="ko-KR" altLang="en-US" sz="48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1150" y="1550675"/>
            <a:ext cx="8553450" cy="45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6]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메뉴화면에서 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입력하면 프로그램을 종료한다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024" y="2357333"/>
            <a:ext cx="4934429" cy="344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4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6000" smtClean="0"/>
              <a:t>기본사항</a:t>
            </a:r>
            <a:endParaRPr lang="ko-KR" altLang="en-US" sz="6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register </a:t>
            </a:r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프로젝트를 생성한다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member </a:t>
            </a:r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패키지를 작성한 후 전체 클래스를 작성하도록 한다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040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6020" y="0"/>
            <a:ext cx="6223289" cy="1325563"/>
          </a:xfrm>
        </p:spPr>
        <p:txBody>
          <a:bodyPr/>
          <a:lstStyle/>
          <a:p>
            <a:r>
              <a:rPr lang="ko-KR" altLang="en-US" sz="4800" smtClean="0"/>
              <a:t>회원정보 클래스</a:t>
            </a:r>
            <a:endParaRPr lang="ko-KR" altLang="en-US" sz="48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1150" y="1532836"/>
            <a:ext cx="55689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필드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marL="0" indent="0">
              <a:buNone/>
            </a:pP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회원아이디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회원이름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회원주소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회원국가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 이메일 주소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 나이</a:t>
            </a: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1]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다른 클래스에서 접근이 불가능하도록 접근제한자를 설정한다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2]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 필드명과 타입은 클래스 다이어그램을 참조하도록 한다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생성자</a:t>
            </a:r>
            <a:endParaRPr lang="en-US" altLang="ko-KR" sz="2000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1]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생성자를 작성한다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2]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필드전체를 인자로 받는 생성자를 작성한다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924" y="479425"/>
            <a:ext cx="2974975" cy="592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533977" y="0"/>
            <a:ext cx="7886700" cy="1325563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/>
          <a:p>
            <a:r>
              <a:rPr lang="ko-KR" altLang="en-US" sz="4800"/>
              <a:t>회원정보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1150" y="1532836"/>
            <a:ext cx="55689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메소드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1]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 필드의 값을 세팅하기 위한 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setter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메소드를 작성한다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2]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 필드의 값을 가져오기 위한 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getter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메소드를 작성한다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3] toString()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오버라이딩한다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924" y="479425"/>
            <a:ext cx="2974975" cy="592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5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455" y="-119408"/>
            <a:ext cx="8832850" cy="1325563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/>
          <a:p>
            <a:r>
              <a:rPr lang="en-US" altLang="ko-KR" sz="4800"/>
              <a:t>MemberConsoleUtil </a:t>
            </a:r>
            <a:r>
              <a:rPr lang="ko-KR" altLang="en-US" sz="480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1150" y="1532836"/>
            <a:ext cx="85814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Main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메소드가 필요로 하는 기능이 메소드로 구현된 클래스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2205037"/>
            <a:ext cx="4789488" cy="434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2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4150" y="-89632"/>
            <a:ext cx="8832850" cy="1325563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/>
          <a:p>
            <a:r>
              <a:rPr lang="en-US" altLang="ko-KR" sz="4800"/>
              <a:t>MemberConsoleUtil </a:t>
            </a:r>
            <a:r>
              <a:rPr lang="ko-KR" altLang="en-US" sz="480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1150" y="1532836"/>
            <a:ext cx="85788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1] getNewmember(Scanner)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아래의 내용을 출력한 후 정보를 받아들여 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Member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객체에 담아 리턴하는 메소드를 작성하시오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메인메뉴 </a:t>
            </a:r>
            <a:r>
              <a:rPr lang="en-US" altLang="ko-KR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번과 </a:t>
            </a: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연관</a:t>
            </a: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2]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제대로 된 정보를 입력하여 올바른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Member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객체가 생성되면 아래와 같은 메시지를 출력하는 메소드를 작성하시오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0" indent="0">
              <a:buNone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317" t="46261" r="337" b="7058"/>
          <a:stretch/>
        </p:blipFill>
        <p:spPr>
          <a:xfrm>
            <a:off x="1547648" y="2264588"/>
            <a:ext cx="3246416" cy="205869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547648" y="2264588"/>
            <a:ext cx="3542846" cy="325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549464" y="2609525"/>
            <a:ext cx="778492" cy="17137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317" t="93400" r="1010"/>
          <a:stretch/>
        </p:blipFill>
        <p:spPr>
          <a:xfrm>
            <a:off x="1369848" y="5882980"/>
            <a:ext cx="3720646" cy="33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2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1150" y="252204"/>
            <a:ext cx="7886700" cy="1325563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/>
          <a:p>
            <a:r>
              <a:rPr lang="en-US" altLang="ko-KR" sz="4800"/>
              <a:t>MemberConsoleUtil </a:t>
            </a:r>
            <a:r>
              <a:rPr lang="ko-KR" altLang="en-US" sz="480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1150" y="1532836"/>
            <a:ext cx="857885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2]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 전체 정보를 출력하는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printMemberList(List&lt;Member&gt;)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메소드를 작성하시오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메인메뉴 </a:t>
            </a:r>
            <a:r>
              <a:rPr lang="en-US" altLang="ko-KR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번과 연관</a:t>
            </a:r>
            <a:r>
              <a:rPr lang="en-US" altLang="ko-KR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-686" t="69253" r="1"/>
          <a:stretch/>
        </p:blipFill>
        <p:spPr>
          <a:xfrm>
            <a:off x="415635" y="2858399"/>
            <a:ext cx="8576215" cy="125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7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4150" y="-234303"/>
            <a:ext cx="8832850" cy="1325563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/>
          <a:p>
            <a:r>
              <a:rPr lang="en-US" altLang="ko-KR" sz="4800"/>
              <a:t>MemberConsoleUtil </a:t>
            </a:r>
            <a:r>
              <a:rPr lang="ko-KR" altLang="en-US" sz="480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1150" y="1532836"/>
            <a:ext cx="857885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3] getUpdateMember(Scanner,List&lt;Member&gt;)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아래의 내용을 출력한 후 정보를 받아들여 정보를 수정한 후 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Member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리턴하는 메소드를 작성하시오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메인메뉴 </a:t>
            </a:r>
            <a:r>
              <a:rPr lang="en-US" altLang="ko-KR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번과 </a:t>
            </a: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연관</a:t>
            </a: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-455" t="57138" r="451" b="8327"/>
          <a:stretch/>
        </p:blipFill>
        <p:spPr>
          <a:xfrm>
            <a:off x="1072675" y="3140468"/>
            <a:ext cx="5857678" cy="163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4150" y="-217780"/>
            <a:ext cx="8832850" cy="1325563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/>
          <a:p>
            <a:r>
              <a:rPr lang="en-US" altLang="ko-KR" sz="4800"/>
              <a:t>MemberConsoleUtil </a:t>
            </a:r>
            <a:r>
              <a:rPr lang="ko-KR" altLang="en-US" sz="480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1150" y="1532836"/>
            <a:ext cx="857885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4] removeMember(Scanner,List&lt;Member&gt;)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아래의 내용을 출력한 후 정보를 받아들여 정보를 삭제한 후 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Member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리턴하는 메소드를 작성하시오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단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삭제할 회원의 아이디가 존재한다면 정말로 삭제하시겠습니까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띄우고 없다면 삭제에 실패하였다는 메시지를 띄운다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메인메뉴 </a:t>
            </a:r>
            <a:r>
              <a:rPr lang="en-US" altLang="ko-KR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번과 </a:t>
            </a: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연관</a:t>
            </a: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-414" t="53126" r="31819" b="31356"/>
          <a:stretch/>
        </p:blipFill>
        <p:spPr>
          <a:xfrm>
            <a:off x="581892" y="3708505"/>
            <a:ext cx="7042724" cy="89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0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</TotalTime>
  <Words>650</Words>
  <Application>Microsoft Office PowerPoint</Application>
  <PresentationFormat>화면 슬라이드 쇼(4:3)</PresentationFormat>
  <Paragraphs>142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나눔고딕</vt:lpstr>
      <vt:lpstr>맑은 고딕</vt:lpstr>
      <vt:lpstr>Arial</vt:lpstr>
      <vt:lpstr>Office 테마</vt:lpstr>
      <vt:lpstr>회원관리 프로그램</vt:lpstr>
      <vt:lpstr>기본사항</vt:lpstr>
      <vt:lpstr>회원정보 클래스</vt:lpstr>
      <vt:lpstr>회원정보 클래스</vt:lpstr>
      <vt:lpstr>MemberConsoleUtil 클래스</vt:lpstr>
      <vt:lpstr>MemberConsoleUtil 클래스</vt:lpstr>
      <vt:lpstr>MemberConsoleUtil 클래스</vt:lpstr>
      <vt:lpstr>MemberConsoleUtil 클래스</vt:lpstr>
      <vt:lpstr>MemberConsoleUtil 클래스</vt:lpstr>
      <vt:lpstr>MemberConsoleUtil 클래스</vt:lpstr>
      <vt:lpstr>MemberConsoleUtil 클래스</vt:lpstr>
      <vt:lpstr>Main 클래스</vt:lpstr>
      <vt:lpstr>Main 클래스</vt:lpstr>
      <vt:lpstr>Main 클래스</vt:lpstr>
      <vt:lpstr>메뉴화면 – 3. 회원정보수정</vt:lpstr>
      <vt:lpstr>메뉴화면 – 3. 회원정보수정</vt:lpstr>
      <vt:lpstr>메뉴화면 – 4. 회원정보삭제</vt:lpstr>
      <vt:lpstr>메뉴화면 – 4. 회원정보삭제</vt:lpstr>
      <vt:lpstr>메뉴화면 – 5. 프로그램 종료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jinkyung park</dc:creator>
  <cp:lastModifiedBy>Windows 사용자</cp:lastModifiedBy>
  <cp:revision>56</cp:revision>
  <dcterms:created xsi:type="dcterms:W3CDTF">2017-09-05T11:37:41Z</dcterms:created>
  <dcterms:modified xsi:type="dcterms:W3CDTF">2020-12-18T00:34:12Z</dcterms:modified>
</cp:coreProperties>
</file>