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4" r:id="rId30"/>
    <p:sldId id="265" r:id="rId31"/>
    <p:sldId id="266" r:id="rId32"/>
    <p:sldId id="267" r:id="rId33"/>
    <p:sldId id="268" r:id="rId34"/>
    <p:sldId id="272" r:id="rId35"/>
    <p:sldId id="27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4" Type="http://schemas.openxmlformats.org/officeDocument/2006/relationships/image" Target="../media/fImage1597291349961.jpeg"></Relationship><Relationship Id="rId5" Type="http://schemas.openxmlformats.org/officeDocument/2006/relationships/image" Target="../media/fImage82894135491.jpeg"></Relationship><Relationship Id="rId6" Type="http://schemas.openxmlformats.org/officeDocument/2006/relationships/image" Target="../media/fImage1597291462995.jpeg"></Relationship><Relationship Id="rId7" Type="http://schemas.openxmlformats.org/officeDocument/2006/relationships/image" Target="../media/fImage828941471942.jpeg"></Relationship><Relationship Id="rId8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jp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fImage1050331364827.jpe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4" Type="http://schemas.openxmlformats.org/officeDocument/2006/relationships/image" Target="../media/fImage20906111641.png"></Relationship><Relationship Id="rId5" Type="http://schemas.openxmlformats.org/officeDocument/2006/relationships/image" Target="../media/fImage1434941375436.jpeg"></Relationship><Relationship Id="rId6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4" Type="http://schemas.openxmlformats.org/officeDocument/2006/relationships/image" Target="../media/fImage1505971382391.jpe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4" Type="http://schemas.openxmlformats.org/officeDocument/2006/relationships/image" Target="../media/image14.png"></Relationship><Relationship Id="rId5" Type="http://schemas.openxmlformats.org/officeDocument/2006/relationships/image" Target="../media/fImage510701394604.jpeg"></Relationship><Relationship Id="rId6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4" Type="http://schemas.openxmlformats.org/officeDocument/2006/relationships/image" Target="../media/fImage10503312341.jpe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4" Type="http://schemas.openxmlformats.org/officeDocument/2006/relationships/image" Target="../media/fImage1434941248467.jpe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4" Type="http://schemas.openxmlformats.org/officeDocument/2006/relationships/image" Target="../media/fImage1505971256334.jpe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4" Type="http://schemas.openxmlformats.org/officeDocument/2006/relationships/image" Target="../media/fImage510701266500.jpeg"></Relationship><Relationship Id="rId5" Type="http://schemas.openxmlformats.org/officeDocument/2006/relationships/image" Target="../media/fImage510701419169.jpe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5" Type="http://schemas.openxmlformats.org/officeDocument/2006/relationships/image" Target="../media/fImage697721275724.jpeg"></Relationship><Relationship Id="rId6" Type="http://schemas.openxmlformats.org/officeDocument/2006/relationships/image" Target="../media/fImage903661281478.jpeg"></Relationship><Relationship Id="rId7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4" Type="http://schemas.openxmlformats.org/officeDocument/2006/relationships/image" Target="../media/fImage392211299358.jpeg"></Relationship><Relationship Id="rId5" Type="http://schemas.openxmlformats.org/officeDocument/2006/relationships/image" Target="../media/fImage1189871306962.jpe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4" Type="http://schemas.openxmlformats.org/officeDocument/2006/relationships/image" Target="../media/fImage473701314464.jpe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4" Type="http://schemas.openxmlformats.org/officeDocument/2006/relationships/image" Target="../media/fImage1716601325705.jpeg"></Relationship><Relationship Id="rId5" Type="http://schemas.openxmlformats.org/officeDocument/2006/relationships/image" Target="../media/fImage692891338145.jpeg"></Relationship><Relationship Id="rId6" Type="http://schemas.openxmlformats.org/officeDocument/2006/relationships/image" Target="../media/fImage1716601433281.jpeg"></Relationship><Relationship Id="rId7" Type="http://schemas.openxmlformats.org/officeDocument/2006/relationships/image" Target="../media/fImage692891446827.jpeg"></Relationship><Relationship Id="rId8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3365" y="1049655"/>
            <a:ext cx="9145905" cy="825500"/>
          </a:xfrm>
          <a:prstGeom prst="rect"/>
          <a:solidFill>
            <a:schemeClr val="bg1">
              <a:lumMod val="95000"/>
              <a:lumOff val="0"/>
            </a:schemeClr>
          </a:solidFill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  <a:t/>
            </a:r>
            <a:br>
              <a:rPr lang="ko-KR" altLang="en-US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</a:br>
            <a:r>
              <a:rPr lang="en-US" altLang="ko-KR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  <a:t>Clone cording – </a:t>
            </a:r>
            <a:r>
              <a:rPr lang="en-US" altLang="ko-KR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  <a:t/>
            </a:r>
            <a:br>
              <a:rPr lang="en-US" altLang="ko-KR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</a:br>
            <a:r>
              <a:rPr lang="ko-KR" altLang="en-US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  <a:t>W3.CSS Template</a:t>
            </a:r>
            <a:r>
              <a:rPr lang="en-US" altLang="ko-KR" sz="44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  <a:cs typeface="Aharoni" charset="0"/>
              </a:rPr>
              <a:t>(1)</a:t>
            </a:r>
            <a:endParaRPr lang="ko-KR" altLang="en-US" sz="4400">
              <a:latin typeface="Arial Rounded MT Bold" charset="0"/>
              <a:ea typeface="Arial Rounded MT Bold" charset="0"/>
              <a:cs typeface="Aharoni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9628505" y="5329555"/>
            <a:ext cx="2433320" cy="16573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22.09.19</a:t>
            </a:r>
            <a:r>
              <a:rPr lang="en-US" altLang="ko-KR" sz="32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.</a:t>
            </a:r>
            <a:endParaRPr lang="ko-KR" altLang="en-US" sz="3200">
              <a:latin typeface="Arial Rounded MT Bold" charset="0"/>
              <a:ea typeface="Arial Rounded MT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김다보미</a:t>
            </a:r>
            <a:endParaRPr lang="ko-KR" altLang="en-US" sz="3200">
              <a:latin typeface="Arial Rounded MT Bold" charset="0"/>
              <a:ea typeface="Arial Rounded MT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440D1-247D-F94C-52E7-B9C3B4297E88}"/>
              </a:ext>
            </a:extLst>
          </p:cNvPr>
          <p:cNvSpPr txBox="1"/>
          <p:nvPr/>
        </p:nvSpPr>
        <p:spPr>
          <a:xfrm>
            <a:off x="1090930" y="3241040"/>
            <a:ext cx="6402070" cy="26758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lnSpc>
                <a:spcPct val="114999"/>
              </a:lnSpc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1.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최종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완성본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2.HTML DOM 구조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3. 각 파트 별 CSS 코드 구현과 결과 (부분 스크린샷)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4. 작업 도중 겪은 에러 상황과 해결 과정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5. 총 작업 시간 및 소감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15955" y="33020"/>
            <a:ext cx="968375" cy="676211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(mobile)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15955" y="-17780"/>
            <a:ext cx="968375" cy="6858635"/>
          </a:xfrm>
          <a:prstGeom prst="rect"/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93400" y="3686175"/>
            <a:ext cx="1203325" cy="313753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673100"/>
            <a:ext cx="4241165" cy="6007735"/>
          </a:xfrm>
          <a:prstGeom prst="rect"/>
          <a:noFill/>
        </p:spPr>
      </p:pic>
      <p:pic>
        <p:nvPicPr>
          <p:cNvPr id="9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5975" y="342900"/>
            <a:ext cx="3794760" cy="6350635"/>
          </a:xfrm>
          <a:prstGeom prst="rect"/>
          <a:noFill/>
        </p:spPr>
      </p:pic>
      <p:pic>
        <p:nvPicPr>
          <p:cNvPr id="11" name="그림 6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673100"/>
            <a:ext cx="4241165" cy="597852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2" name="그림 6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5975" y="342900"/>
            <a:ext cx="3794760" cy="631952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0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0" y="7620"/>
            <a:ext cx="2600325" cy="6604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02 Dom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구조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3199"/>
          <a:stretch>
            <a:fillRect/>
          </a:stretch>
        </p:blipFill>
        <p:spPr>
          <a:xfrm rot="0">
            <a:off x="546735" y="851535"/>
            <a:ext cx="11110595" cy="552894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7500" y="673100"/>
            <a:ext cx="9678035" cy="48393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5474335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03 CSS(top&amp;header)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4300" y="2155825"/>
            <a:ext cx="2900045" cy="417385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3830" y="1318895"/>
            <a:ext cx="3277235" cy="368300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cxnSp>
        <p:nvCxnSpPr>
          <p:cNvPr id="17" name="직선 화살표 연결선 16"/>
          <p:cNvCxnSpPr/>
          <p:nvPr/>
        </p:nvCxnSpPr>
        <p:spPr>
          <a:xfrm rot="0" flipV="1">
            <a:off x="924560" y="933450"/>
            <a:ext cx="659765" cy="385445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0" flipH="1" flipV="1">
            <a:off x="11277600" y="1751965"/>
            <a:ext cx="466090" cy="40513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8500" y="1612900"/>
            <a:ext cx="7582535" cy="47250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5" name="제목 1"/>
          <p:cNvSpPr txBox="1">
            <a:spLocks/>
          </p:cNvSpPr>
          <p:nvPr/>
        </p:nvSpPr>
        <p:spPr>
          <a:xfrm rot="0">
            <a:off x="0" y="7620"/>
            <a:ext cx="3188335" cy="661035"/>
          </a:xfrm>
          <a:prstGeom prst="rect"/>
        </p:spPr>
        <p:txBody>
          <a:bodyPr wrap="square" lIns="91440" tIns="45720" rIns="91440" bIns="45720" numCol="1" vert="horz" anchor="ctr">
            <a:normAutofit fontScale="85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03 CSS(about&amp;공통)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43695" y="2654935"/>
            <a:ext cx="2788285" cy="399796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5105" y="666115"/>
            <a:ext cx="3014345" cy="306514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cxnSp>
        <p:nvCxnSpPr>
          <p:cNvPr id="9" name="도형 3"/>
          <p:cNvCxnSpPr/>
          <p:nvPr/>
        </p:nvCxnSpPr>
        <p:spPr>
          <a:xfrm rot="0" flipH="1" flipV="1">
            <a:off x="9576435" y="2263775"/>
            <a:ext cx="466090" cy="40513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 rot="0">
            <a:off x="0" y="7620"/>
            <a:ext cx="2840990" cy="6604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03 CSS(menu)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8480" y="824865"/>
            <a:ext cx="3632200" cy="561721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" y="1016000"/>
            <a:ext cx="7379335" cy="52457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685800"/>
            <a:ext cx="8069580" cy="50679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F866B85-5DDC-85A1-6D05-42AC37B340D7}"/>
              </a:ext>
            </a:extLst>
          </p:cNvPr>
          <p:cNvSpPr txBox="1">
            <a:spLocks/>
          </p:cNvSpPr>
          <p:nvPr/>
        </p:nvSpPr>
        <p:spPr>
          <a:xfrm>
            <a:off x="0" y="7620"/>
            <a:ext cx="7297420" cy="6604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03 CSS(contact&amp;footer)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375" y="666750"/>
            <a:ext cx="2746375" cy="590804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4B6CAC-F025-9E8C-6D32-A25C3CB42835}"/>
              </a:ext>
            </a:extLst>
          </p:cNvPr>
          <p:cNvCxnSpPr/>
          <p:nvPr/>
        </p:nvCxnSpPr>
        <p:spPr>
          <a:xfrm flipV="1">
            <a:off x="3079750" y="1569085"/>
            <a:ext cx="378460" cy="414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EC9DC0-7B42-3E84-1E2B-4D3E7B881F44}"/>
              </a:ext>
            </a:extLst>
          </p:cNvPr>
          <p:cNvCxnSpPr/>
          <p:nvPr/>
        </p:nvCxnSpPr>
        <p:spPr>
          <a:xfrm flipH="1" flipV="1">
            <a:off x="8970645" y="5767070"/>
            <a:ext cx="455295" cy="416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26575" y="4227195"/>
            <a:ext cx="2567305" cy="242252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257175" y="1631950"/>
            <a:ext cx="11683365" cy="45935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20000"/>
          </a:bodyPr>
          <a:lstStyle/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header부분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이미지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안에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h1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글씨를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넣어야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하는데,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div와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h1구조로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하니까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실패</a:t>
            </a:r>
            <a:r>
              <a:rPr lang="ko-KR" altLang="en-US" sz="2000">
                <a:latin typeface="Arial Rounded MT Bold" charset="0"/>
                <a:ea typeface="Arial Rounded MT Bold" charset="0"/>
              </a:rPr>
              <a:t> </a:t>
            </a:r>
            <a:endParaRPr lang="ko-KR" altLang="en-US" sz="2000"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	→ figure사용하여 </a:t>
            </a:r>
            <a:r>
              <a:rPr lang="ko-KR" altLang="en-US" sz="2000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 sz="2000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 Section부분 이미지가 원본보다 약간 흰색감이 도는데, </a:t>
            </a:r>
            <a:endParaRPr lang="ko-KR" altLang="en-US" sz="2000"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	backgroundcolor를 흰색으로 해서 투명도를 조절했는데도 적용되지 않음 </a:t>
            </a:r>
            <a:endParaRPr lang="ko-KR" altLang="en-US" sz="2000"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	→ 이미지 자체에 opacity 적용하여 </a:t>
            </a:r>
            <a:r>
              <a:rPr lang="ko-KR" altLang="en-US" sz="2000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 sz="2000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 Section 사이의 구분선이 두 개가 서로 다르고, 그 두 개는 또 원본과 다름 </a:t>
            </a:r>
            <a:endParaRPr lang="ko-KR" altLang="en-US" sz="2000"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	→ hr태그 위치 정돈 후margin: auto; width: 90%; 속성을 주어 </a:t>
            </a:r>
            <a:r>
              <a:rPr lang="ko-KR" altLang="en-US" sz="2000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 sz="2000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input 태그중 날짜표시 기본표시값 설정못함, 날짜 선택버튼 오른쪽 끝으로 보내기 실패 </a:t>
            </a:r>
            <a:endParaRPr lang="ko-KR" altLang="en-US" sz="2000">
              <a:latin typeface="Arial Rounded MT Bold" charset="0"/>
              <a:ea typeface="Arial Rounded MT Bold" charset="0"/>
            </a:endParaRPr>
          </a:p>
          <a:p>
            <a:pPr marL="254000" indent="-254000" algn="l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Arial Rounded MT Bold" charset="0"/>
              </a:rPr>
              <a:t>	→ value 속성 추가하여 기본표시값 설정, width속성 100%로 주어 선택버튼 끝으로 보내기 </a:t>
            </a:r>
            <a:r>
              <a:rPr lang="ko-KR" altLang="en-US" sz="2000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 sz="2000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1A835D1-0040-1082-3D09-4411576447D5}"/>
              </a:ext>
            </a:extLst>
          </p:cNvPr>
          <p:cNvSpPr txBox="1">
            <a:spLocks/>
          </p:cNvSpPr>
          <p:nvPr/>
        </p:nvSpPr>
        <p:spPr>
          <a:xfrm>
            <a:off x="0" y="7620"/>
            <a:ext cx="2840990" cy="6604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04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에러 사항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sp>
        <p:nvSpPr>
          <p:cNvPr id="7" name="텍스트 상자 77"/>
          <p:cNvSpPr txBox="1">
            <a:spLocks/>
          </p:cNvSpPr>
          <p:nvPr/>
        </p:nvSpPr>
        <p:spPr>
          <a:xfrm rot="0">
            <a:off x="4152900" y="825500"/>
            <a:ext cx="2997835" cy="622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07645" y="1388745"/>
            <a:ext cx="11680825" cy="517017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맑은 고딕" charset="0"/>
              </a:rPr>
              <a:t>총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작업시간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4.5시간</a:t>
            </a: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맑은 고딕" charset="0"/>
              </a:rPr>
              <a:t>처음부터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끝까지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혼자서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해보는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클론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코딩은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처음이라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엄청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막막했다.</a:t>
            </a: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맑은 고딕" charset="0"/>
              </a:rPr>
              <a:t>너무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id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설정과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div를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남발한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건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아닌가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걱정이다.</a:t>
            </a: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맑은 고딕" charset="0"/>
              </a:rPr>
              <a:t>혼자서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분석하니까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자꾸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놓치는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css가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많아서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힘들었다.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lang="ko-KR" altLang="en-US" sz="2000">
                <a:latin typeface="Arial Rounded MT Bold" charset="0"/>
                <a:ea typeface="맑은 고딕" charset="0"/>
              </a:rPr>
              <a:t>dom구조랑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css의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세세한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부분을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캐치하는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게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중요한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것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 </a:t>
            </a:r>
            <a:r>
              <a:rPr lang="ko-KR" altLang="en-US" sz="2000">
                <a:latin typeface="Arial Rounded MT Bold" charset="0"/>
                <a:ea typeface="맑은 고딕" charset="0"/>
              </a:rPr>
              <a:t>같다.</a:t>
            </a:r>
            <a:endParaRPr lang="ko-KR" altLang="en-US" sz="2000">
              <a:latin typeface="Arial Rounded MT Bold" charset="0"/>
              <a:ea typeface="맑은 고딕" charset="0"/>
            </a:endParaRPr>
          </a:p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 sz="2000">
              <a:latin typeface="Arial Rounded MT Bold" charset="0"/>
              <a:ea typeface="맑은 고딕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7620"/>
            <a:ext cx="4356735" cy="6604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05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총 작업시간 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&amp;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소감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0" y="7620"/>
            <a:ext cx="4399915" cy="6604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Arial Rounded MT Bold" charset="0"/>
              </a:rPr>
              <a:t>(desktop)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2255" y="48260"/>
            <a:ext cx="2707005" cy="676783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480" y="38735"/>
            <a:ext cx="2926715" cy="136715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Arial Rounded MT Bold" charset="0"/>
              <a:ea typeface="Arial Rounded MT Bold" charset="0"/>
            </a:endParaRPr>
          </a:p>
        </p:txBody>
      </p:sp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400" y="1409700"/>
            <a:ext cx="8611235" cy="43059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(desktop)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2255" y="48260"/>
            <a:ext cx="2706370" cy="676719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480" y="1405255"/>
            <a:ext cx="2926080" cy="173228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415" y="1079500"/>
            <a:ext cx="8389620" cy="52457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74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(desktop)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2255" y="48260"/>
            <a:ext cx="2706370" cy="676719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480" y="3099435"/>
            <a:ext cx="2926080" cy="198310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245" y="673100"/>
            <a:ext cx="8428990" cy="59823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01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4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2255" y="48260"/>
            <a:ext cx="2706370" cy="676719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(desktop)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C964E-1E14-D2F6-A10A-91AAA72F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55" y="48260"/>
            <a:ext cx="2705735" cy="6766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480" y="5024120"/>
            <a:ext cx="2926080" cy="180022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055" y="901700"/>
            <a:ext cx="8742680" cy="5487035"/>
          </a:xfrm>
          <a:prstGeom prst="rect"/>
          <a:noFill/>
        </p:spPr>
      </p:pic>
      <p:pic>
        <p:nvPicPr>
          <p:cNvPr id="1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055" y="901700"/>
            <a:ext cx="8742680" cy="54870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14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(tablet)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89920" y="33020"/>
            <a:ext cx="1026795" cy="680021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090" y="7620"/>
            <a:ext cx="1347470" cy="273558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950" y="1841500"/>
            <a:ext cx="6433185" cy="32137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9" name="그림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65010" y="114300"/>
            <a:ext cx="3298825" cy="66300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6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(tablet)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02620" y="7620"/>
            <a:ext cx="1026795" cy="681291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090" y="2693035"/>
            <a:ext cx="1347470" cy="273558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" y="774700"/>
            <a:ext cx="5220335" cy="56013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4890" y="774700"/>
            <a:ext cx="3954145" cy="55886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60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(tablet)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89920" y="7620"/>
            <a:ext cx="1026795" cy="682561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090" y="5400040"/>
            <a:ext cx="1347470" cy="142430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901700"/>
            <a:ext cx="4180840" cy="56521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23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15955" y="7620"/>
            <a:ext cx="968375" cy="680021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01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최종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 </a:t>
            </a:r>
            <a:r>
              <a:rPr lang="ko-KR" altLang="en-US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완성본</a:t>
            </a:r>
            <a:r>
              <a:rPr lang="en-US" altLang="ko-KR" sz="2800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Arial Rounded MT Bold" charset="0"/>
                <a:ea typeface="D2Coding ligature" charset="0"/>
              </a:rPr>
              <a:t>(mobile)</a:t>
            </a:r>
            <a:endParaRPr lang="ko-KR" altLang="en-US" sz="2800">
              <a:latin typeface="Arial Rounded MT Bold" charset="0"/>
              <a:ea typeface="D2Coding ligature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15955" y="7620"/>
            <a:ext cx="968375" cy="6825615"/>
          </a:xfrm>
          <a:prstGeom prst="rect"/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93400" y="7620"/>
            <a:ext cx="1203325" cy="374586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265" y="673100"/>
            <a:ext cx="2985770" cy="5906135"/>
          </a:xfrm>
          <a:prstGeom prst="rect"/>
          <a:noFill/>
        </p:spPr>
      </p:pic>
      <p:pic>
        <p:nvPicPr>
          <p:cNvPr id="9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9440" y="673100"/>
            <a:ext cx="3871595" cy="5918835"/>
          </a:xfrm>
          <a:prstGeom prst="rect"/>
          <a:noFill/>
        </p:spPr>
      </p:pic>
      <p:pic>
        <p:nvPicPr>
          <p:cNvPr id="11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265" y="673100"/>
            <a:ext cx="2985770" cy="59061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2" name="그림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9440" y="673100"/>
            <a:ext cx="3871595" cy="59188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27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37</Paragraphs>
  <Words>289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cdabomi</dc:creator>
  <cp:lastModifiedBy>cdabomi60</cp:lastModifiedBy>
  <dc:title>PowerPoint 프레젠테이션</dc:title>
  <cp:version>9.104.137.47964</cp:version>
  <dcterms:modified xsi:type="dcterms:W3CDTF">2022-09-25T13:26:14Z</dcterms:modified>
</cp:coreProperties>
</file>