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4" r:id="rId30"/>
    <p:sldId id="265" r:id="rId31"/>
    <p:sldId id="266" r:id="rId32"/>
    <p:sldId id="267" r:id="rId33"/>
    <p:sldId id="268" r:id="rId34"/>
    <p:sldId id="272" r:id="rId35"/>
    <p:sldId id="27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5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8.jpg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9.png"></Relationship><Relationship Id="rId2" Type="http://schemas.openxmlformats.org/officeDocument/2006/relationships/image" Target="../media/image2.jpeg"></Relationship><Relationship Id="rId4" Type="http://schemas.openxmlformats.org/officeDocument/2006/relationships/image" Target="../media/image10.png"></Relationship><Relationship Id="rId5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11.png"></Relationship><Relationship Id="rId2" Type="http://schemas.openxmlformats.org/officeDocument/2006/relationships/image" Target="../media/image2.jpeg"></Relationship><Relationship Id="rId4" Type="http://schemas.openxmlformats.org/officeDocument/2006/relationships/image" Target="../media/fImage20906111641.png"></Relationship><Relationship Id="rId5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12.png"></Relationship><Relationship Id="rId2" Type="http://schemas.openxmlformats.org/officeDocument/2006/relationships/image" Target="../media/image2.jpeg"></Relationship><Relationship Id="rId4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3.jpeg"></Relationship><Relationship Id="rId2" Type="http://schemas.openxmlformats.org/officeDocument/2006/relationships/image" Target="../media/image13.png"></Relationship><Relationship Id="rId4" Type="http://schemas.openxmlformats.org/officeDocument/2006/relationships/image" Target="../media/image14.png"></Relationship><Relationship Id="rId5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image" Target="../media/image1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image5.jpeg"></Relationship><Relationship Id="rId2" Type="http://schemas.openxmlformats.org/officeDocument/2006/relationships/image" Target="../media/image4.jpeg"></Relationship><Relationship Id="rId4" Type="http://schemas.openxmlformats.org/officeDocument/2006/relationships/image" Target="../media/fImage34940911741.png"></Relationship><Relationship Id="rId5" Type="http://schemas.openxmlformats.org/officeDocument/2006/relationships/slideLayout" Target="../slideLayouts/slideLayout2.xml"></Relationship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3365" y="1049655"/>
            <a:ext cx="9145270" cy="8248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r>
              <a:rPr lang="ko-KR" altLang="en-US" sz="4400">
                <a:latin typeface="Arial Rounded MT Bold" charset="0"/>
                <a:ea typeface="Arial Rounded MT Bold" charset="0"/>
                <a:cs typeface="Aharoni" charset="0"/>
              </a:rPr>
              <a:t/>
            </a:r>
            <a:br>
              <a:rPr lang="ko-KR" altLang="en-US" sz="4400">
                <a:latin typeface="Arial Rounded MT Bold" charset="0"/>
                <a:ea typeface="Arial Rounded MT Bold" charset="0"/>
                <a:cs typeface="Aharoni" charset="0"/>
              </a:rPr>
            </a:br>
            <a:r>
              <a:rPr lang="en-US" altLang="ko-KR" sz="4400">
                <a:latin typeface="Arial Rounded MT Bold" charset="0"/>
                <a:ea typeface="Arial Rounded MT Bold" charset="0"/>
                <a:cs typeface="Aharoni" charset="0"/>
              </a:rPr>
              <a:t>Clone cording – </a:t>
            </a:r>
            <a:r>
              <a:rPr lang="en-US" altLang="ko-KR" sz="4400">
                <a:latin typeface="Arial Rounded MT Bold" charset="0"/>
                <a:ea typeface="Arial Rounded MT Bold" charset="0"/>
                <a:cs typeface="Aharoni" charset="0"/>
              </a:rPr>
              <a:t/>
            </a:r>
            <a:br>
              <a:rPr lang="en-US" altLang="ko-KR" sz="4400">
                <a:latin typeface="Arial Rounded MT Bold" charset="0"/>
                <a:ea typeface="Arial Rounded MT Bold" charset="0"/>
                <a:cs typeface="Aharoni" charset="0"/>
              </a:rPr>
            </a:br>
            <a:r>
              <a:rPr lang="ko-KR" altLang="en-US" sz="4400">
                <a:latin typeface="Arial Rounded MT Bold" charset="0"/>
                <a:ea typeface="Arial Rounded MT Bold" charset="0"/>
                <a:cs typeface="Aharoni" charset="0"/>
              </a:rPr>
              <a:t>W3.CSS Template</a:t>
            </a:r>
            <a:r>
              <a:rPr lang="en-US" altLang="ko-KR" sz="4400">
                <a:latin typeface="Arial Rounded MT Bold" charset="0"/>
                <a:ea typeface="Arial Rounded MT Bold" charset="0"/>
                <a:cs typeface="Aharoni" charset="0"/>
              </a:rPr>
              <a:t>(1)</a:t>
            </a:r>
            <a:endParaRPr lang="ko-KR" altLang="en-US" sz="4400">
              <a:latin typeface="Arial Rounded MT Bold" charset="0"/>
              <a:ea typeface="Arial Rounded MT Bold" charset="0"/>
              <a:cs typeface="Aharoni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9628505" y="5329555"/>
            <a:ext cx="2432685" cy="165671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200">
                <a:latin typeface="Arial Rounded MT Bold" charset="0"/>
                <a:ea typeface="Arial Rounded MT Bold" charset="0"/>
              </a:rPr>
              <a:t>22.09.19</a:t>
            </a:r>
            <a:r>
              <a:rPr lang="en-US" altLang="ko-KR" sz="3200">
                <a:latin typeface="Arial Rounded MT Bold" charset="0"/>
                <a:ea typeface="Arial Rounded MT Bold" charset="0"/>
              </a:rPr>
              <a:t>.</a:t>
            </a:r>
            <a:endParaRPr lang="ko-KR" altLang="en-US" sz="3200">
              <a:latin typeface="Arial Rounded MT Bold" charset="0"/>
              <a:ea typeface="Arial Rounded MT Bold" charset="0"/>
            </a:endParaRPr>
          </a:p>
          <a:p>
            <a:pPr marL="0" indent="0" latinLnBrk="0">
              <a:buFontTx/>
              <a:buNone/>
            </a:pPr>
            <a:r>
              <a:rPr lang="ko-KR" altLang="en-US" sz="3200">
                <a:latin typeface="Arial Rounded MT Bold" charset="0"/>
                <a:ea typeface="Arial Rounded MT Bold" charset="0"/>
              </a:rPr>
              <a:t>김다보미</a:t>
            </a:r>
            <a:endParaRPr lang="ko-KR" altLang="en-US" sz="3200">
              <a:latin typeface="Arial Rounded MT Bold" charset="0"/>
              <a:ea typeface="Arial Rounded MT Bold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440D1-247D-F94C-52E7-B9C3B4297E88}"/>
              </a:ext>
            </a:extLst>
          </p:cNvPr>
          <p:cNvSpPr txBox="1"/>
          <p:nvPr/>
        </p:nvSpPr>
        <p:spPr>
          <a:xfrm>
            <a:off x="1090930" y="3241040"/>
            <a:ext cx="6401435" cy="267589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228600" indent="-228600" latinLnBrk="0">
              <a:lnSpc>
                <a:spcPct val="114999"/>
              </a:lnSpc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</a:rPr>
              <a:t>1. 최종 완성본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228600" indent="-228600" rtl="0" algn="l" defTabSz="914400" eaLnBrk="1" latinLnBrk="0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</a:rPr>
              <a:t>2.HTML DOM 구조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228600" indent="-228600" rtl="0" algn="l" defTabSz="914400" eaLnBrk="1" latinLnBrk="0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</a:rPr>
              <a:t>3. 각 파트 별 CSS 코드 구현과 결과 (부분 스크린샷)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228600" indent="-228600" rtl="0" algn="l" defTabSz="914400" eaLnBrk="1" latinLnBrk="0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</a:rPr>
              <a:t>4. 작업 도중 겪은 에러 상황과 해결 과정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228600" indent="-228600" rtl="0" algn="l" defTabSz="914400" eaLnBrk="1" latinLnBrk="0" hangingPunct="1">
              <a:lnSpc>
                <a:spcPct val="114999"/>
              </a:lnSpc>
              <a:spcBef>
                <a:spcPts val="1000"/>
              </a:spcBef>
              <a:buFontTx/>
              <a:buNone/>
            </a:pPr>
            <a:r>
              <a:rPr lang="ko-KR" altLang="en-US" sz="2000">
                <a:solidFill>
                  <a:schemeClr val="bg2">
                    <a:lumMod val="50000"/>
                  </a:schemeClr>
                </a:solidFill>
                <a:latin typeface="Arial Rounded MT Bold" charset="0"/>
                <a:ea typeface="Arial Rounded MT Bold" charset="0"/>
              </a:rPr>
              <a:t>5. 총 작업 시간 및 소감</a:t>
            </a: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  <a:p>
            <a:pPr marL="0" indent="0" latinLnBrk="0">
              <a:buFontTx/>
              <a:buNone/>
            </a:pPr>
            <a:endParaRPr lang="ko-KR" altLang="en-US" sz="2000">
              <a:solidFill>
                <a:schemeClr val="bg2">
                  <a:lumMod val="50000"/>
                </a:schemeClr>
              </a:solidFill>
              <a:latin typeface="Arial Rounded MT Bold" charset="0"/>
              <a:ea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" y="7722"/>
            <a:ext cx="4398744" cy="659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01 </a:t>
            </a:r>
            <a:r>
              <a:rPr lang="ko-KR" altLang="en-US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최종 </a:t>
            </a:r>
            <a:r>
              <a:rPr lang="ko-KR" altLang="en-US" sz="2800" dirty="0" err="1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완성본</a:t>
            </a:r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(mobile)</a:t>
            </a:r>
            <a:endParaRPr lang="ko-KR" altLang="en-US" sz="2800" dirty="0">
              <a:latin typeface="Arial Rounded MT Bold" panose="020F0704030504030204" pitchFamily="34" charset="0"/>
              <a:ea typeface="D2Coding ligature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925C3-0A82-DD1F-01B4-5E9CDD1DC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087" y="7722"/>
            <a:ext cx="967941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93667" y="3686476"/>
            <a:ext cx="1203158" cy="3137844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378361-A406-AE32-910D-A658D6D03B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6" b="26124"/>
          <a:stretch/>
        </p:blipFill>
        <p:spPr>
          <a:xfrm>
            <a:off x="2296126" y="1565193"/>
            <a:ext cx="2680135" cy="37276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DCD074-BC9B-5886-151F-5432DAEAD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37"/>
          <a:stretch/>
        </p:blipFill>
        <p:spPr>
          <a:xfrm>
            <a:off x="5361423" y="737639"/>
            <a:ext cx="3166560" cy="57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9C7EF-2BCE-A206-8348-CE3A8D9BB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620"/>
            <a:ext cx="259969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latin typeface="Arial Rounded MT Bold" charset="0"/>
                <a:ea typeface="Arial Rounded MT Bold" charset="0"/>
              </a:rPr>
              <a:t>02 Dom</a:t>
            </a:r>
            <a:r>
              <a:rPr lang="ko-KR" altLang="en-US" sz="2800">
                <a:latin typeface="Arial Rounded MT Bold" charset="0"/>
                <a:ea typeface="Arial Rounded MT Bold" charset="0"/>
              </a:rPr>
              <a:t>구조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D5BD99-7F5C-ADC2-D048-9679D2325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" b="3199"/>
          <a:stretch/>
        </p:blipFill>
        <p:spPr>
          <a:xfrm>
            <a:off x="546735" y="851535"/>
            <a:ext cx="11109960" cy="552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5473700" cy="6604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latin typeface="Arial Rounded MT Bold" charset="0"/>
                <a:ea typeface="Arial Rounded MT Bold" charset="0"/>
              </a:rPr>
              <a:t>03 CSS(top&amp;header)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6" name="그림 5" descr="C:/Users/cdabo/AppData/Roaming/PolarisOffice/ETemp/25264_23972072/image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69"/>
          <a:stretch>
            <a:fillRect/>
          </a:stretch>
        </p:blipFill>
        <p:spPr>
          <a:xfrm rot="0">
            <a:off x="1583690" y="734060"/>
            <a:ext cx="9685020" cy="4851400"/>
          </a:xfrm>
          <a:prstGeom prst="rect"/>
          <a:noFill/>
        </p:spPr>
      </p:pic>
      <p:pic>
        <p:nvPicPr>
          <p:cNvPr id="9" name="그림 8" descr="C:/Users/cdabo/AppData/Roaming/PolarisOffice/ETemp/25264_23972072/image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04300" y="2155825"/>
            <a:ext cx="2899410" cy="4173220"/>
          </a:xfrm>
          <a:prstGeom prst="rect"/>
          <a:noFill/>
        </p:spPr>
      </p:pic>
      <p:pic>
        <p:nvPicPr>
          <p:cNvPr id="11" name="그림 10" descr="C:/Users/cdabo/AppData/Roaming/PolarisOffice/ETemp/25264_23972072/image10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63830" y="1318895"/>
            <a:ext cx="3276600" cy="3682365"/>
          </a:xfrm>
          <a:prstGeom prst="rect"/>
          <a:noFill/>
        </p:spPr>
      </p:pic>
      <p:cxnSp>
        <p:nvCxnSpPr>
          <p:cNvPr id="17" name="직선 화살표 연결선 16"/>
          <p:cNvCxnSpPr/>
          <p:nvPr/>
        </p:nvCxnSpPr>
        <p:spPr>
          <a:xfrm rot="0" flipV="1">
            <a:off x="924560" y="933450"/>
            <a:ext cx="659765" cy="385445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0" flipH="1" flipV="1">
            <a:off x="11277600" y="1751965"/>
            <a:ext cx="466090" cy="40513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 rot="0">
            <a:off x="0" y="7620"/>
            <a:ext cx="3187700" cy="660400"/>
          </a:xfrm>
          <a:prstGeom prst="rect"/>
        </p:spPr>
        <p:txBody>
          <a:bodyPr wrap="square" lIns="91440" tIns="45720" rIns="91440" bIns="45720" numCol="1" vert="horz" anchor="ctr">
            <a:normAutofit fontScale="85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latin typeface="Arial Rounded MT Bold" charset="0"/>
                <a:ea typeface="Arial Rounded MT Bold" charset="0"/>
              </a:rPr>
              <a:t>03 CSS(about&amp;공통)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2" name="그림 1" descr="C:/Users/cdabo/AppData/Roaming/PolarisOffice/ETemp/25264_23972072/image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7" b="54599"/>
          <a:stretch>
            <a:fillRect/>
          </a:stretch>
        </p:blipFill>
        <p:spPr>
          <a:xfrm rot="0">
            <a:off x="2075180" y="1582420"/>
            <a:ext cx="7477125" cy="4690110"/>
          </a:xfrm>
          <a:prstGeom prst="rect"/>
          <a:noFill/>
        </p:spPr>
      </p:pic>
      <p:pic>
        <p:nvPicPr>
          <p:cNvPr id="7" name="그림 6" descr="C:/Users/cdabo/AppData/Roaming/PolarisOffice/ETemp/25264_23972072/image1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243695" y="2654935"/>
            <a:ext cx="2787650" cy="3997325"/>
          </a:xfrm>
          <a:prstGeom prst="rect"/>
          <a:noFill/>
        </p:spPr>
      </p:pic>
      <p:pic>
        <p:nvPicPr>
          <p:cNvPr id="8" name="그림 2" descr="C:/Users/cdabo/AppData/Roaming/PolarisOffice/ETemp/25264_23972072/fImage209061116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5105" y="666115"/>
            <a:ext cx="3013710" cy="3064510"/>
          </a:xfrm>
          <a:prstGeom prst="rect"/>
          <a:noFill/>
        </p:spPr>
      </p:pic>
      <p:cxnSp>
        <p:nvCxnSpPr>
          <p:cNvPr id="9" name="도형 3"/>
          <p:cNvCxnSpPr/>
          <p:nvPr/>
        </p:nvCxnSpPr>
        <p:spPr>
          <a:xfrm rot="0" flipH="1" flipV="1">
            <a:off x="9576435" y="2263775"/>
            <a:ext cx="466090" cy="405130"/>
          </a:xfrm>
          <a:prstGeom prst="straightConnector1"/>
          <a:ln w="28575" cap="flat" cmpd="sng">
            <a:prstDash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96923DF-0C1F-BB64-ECF7-5E0590BE2F38}"/>
              </a:ext>
            </a:extLst>
          </p:cNvPr>
          <p:cNvSpPr txBox="1">
            <a:spLocks/>
          </p:cNvSpPr>
          <p:nvPr/>
        </p:nvSpPr>
        <p:spPr>
          <a:xfrm>
            <a:off x="0" y="7620"/>
            <a:ext cx="2840355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latin typeface="Arial Rounded MT Bold" charset="0"/>
                <a:ea typeface="Arial Rounded MT Bold" charset="0"/>
              </a:rPr>
              <a:t>03 CSS(menu)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4F8366-EAFB-6A2A-C83B-29D2CA4DB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6" b="25439"/>
          <a:stretch/>
        </p:blipFill>
        <p:spPr>
          <a:xfrm>
            <a:off x="361315" y="824865"/>
            <a:ext cx="7627620" cy="5616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ADE328-139C-E90D-CF3B-A032D77F1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80" y="824865"/>
            <a:ext cx="3631565" cy="561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F866B85-5DDC-85A1-6D05-42AC37B340D7}"/>
              </a:ext>
            </a:extLst>
          </p:cNvPr>
          <p:cNvSpPr txBox="1">
            <a:spLocks/>
          </p:cNvSpPr>
          <p:nvPr/>
        </p:nvSpPr>
        <p:spPr>
          <a:xfrm>
            <a:off x="0" y="7620"/>
            <a:ext cx="7296785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latin typeface="Arial Rounded MT Bold" charset="0"/>
                <a:ea typeface="Arial Rounded MT Bold" charset="0"/>
              </a:rPr>
              <a:t>03 CSS(contact&amp;footer)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DAD05C-E6AD-B482-E93C-350511DE9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666750"/>
            <a:ext cx="2745740" cy="590740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4B6CAC-F025-9E8C-6D32-A25C3CB42835}"/>
              </a:ext>
            </a:extLst>
          </p:cNvPr>
          <p:cNvCxnSpPr/>
          <p:nvPr/>
        </p:nvCxnSpPr>
        <p:spPr>
          <a:xfrm flipV="1">
            <a:off x="3079750" y="1569085"/>
            <a:ext cx="378460" cy="414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EC9DC0-7B42-3E84-1E2B-4D3E7B881F44}"/>
              </a:ext>
            </a:extLst>
          </p:cNvPr>
          <p:cNvCxnSpPr/>
          <p:nvPr/>
        </p:nvCxnSpPr>
        <p:spPr>
          <a:xfrm flipH="1" flipV="1">
            <a:off x="8970645" y="5767070"/>
            <a:ext cx="455295" cy="416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9C170A9-ECC3-87C3-17CD-A3B7339531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47"/>
          <a:stretch/>
        </p:blipFill>
        <p:spPr>
          <a:xfrm>
            <a:off x="3487420" y="715010"/>
            <a:ext cx="8060690" cy="50457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949F73-68FF-C44F-AF98-5AFEAE507F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575" y="4227195"/>
            <a:ext cx="2566670" cy="2421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20675" y="1276350"/>
            <a:ext cx="11680825" cy="567182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lnSpc>
                <a:spcPct val="100000"/>
              </a:lnSpc>
              <a:buFont typeface="Wingdings"/>
              <a:buChar char=""/>
            </a:pPr>
            <a:r>
              <a:rPr lang="ko-KR" altLang="en-US">
                <a:latin typeface="Arial Rounded MT Bold" charset="0"/>
                <a:ea typeface="Arial Rounded MT Bold" charset="0"/>
              </a:rPr>
              <a:t>header부분 이미지 안에 h1 글씨를 넣어야 하는데, div와 h1구조로 하니까 실패 → figure사용하여 </a:t>
            </a:r>
            <a:r>
              <a:rPr lang="ko-KR" altLang="en-US">
                <a:solidFill>
                  <a:srgbClr val="0611F2"/>
                </a:solidFill>
                <a:latin typeface="Arial Rounded MT Bold" charset="0"/>
                <a:ea typeface="Arial Rounded MT Bold" charset="0"/>
              </a:rPr>
              <a:t>해결</a:t>
            </a:r>
            <a:endParaRPr lang="ko-KR" altLang="en-US">
              <a:solidFill>
                <a:srgbClr val="0611F2"/>
              </a:solidFill>
              <a:latin typeface="Arial Rounded MT Bold" charset="0"/>
              <a:ea typeface="Arial Rounded MT Bold" charset="0"/>
            </a:endParaRPr>
          </a:p>
          <a:p>
            <a:pPr marL="254000" indent="-254000" latinLnBrk="0">
              <a:lnSpc>
                <a:spcPct val="100000"/>
              </a:lnSpc>
              <a:buFont typeface="Wingdings"/>
              <a:buChar char=""/>
            </a:pPr>
            <a:r>
              <a:rPr lang="ko-KR" altLang="en-US">
                <a:latin typeface="Arial Rounded MT Bold" charset="0"/>
                <a:ea typeface="Arial Rounded MT Bold" charset="0"/>
              </a:rPr>
              <a:t>Section부분 이미지가 원본보다 약간 흰색감이 도는데, backgroundcolor를 흰색으로 해서 투명도를 조절했는데도 적용되지 않음 → 이미지 자체에 opacity 적용하여 </a:t>
            </a:r>
            <a:r>
              <a:rPr lang="ko-KR" altLang="en-US">
                <a:solidFill>
                  <a:srgbClr val="0611F2"/>
                </a:solidFill>
                <a:latin typeface="Arial Rounded MT Bold" charset="0"/>
                <a:ea typeface="Arial Rounded MT Bold" charset="0"/>
              </a:rPr>
              <a:t>해결</a:t>
            </a:r>
            <a:endParaRPr lang="ko-KR" altLang="en-US">
              <a:solidFill>
                <a:srgbClr val="0611F2"/>
              </a:solidFill>
              <a:latin typeface="Arial Rounded MT Bold" charset="0"/>
              <a:ea typeface="Arial Rounded MT Bold" charset="0"/>
            </a:endParaRPr>
          </a:p>
          <a:p>
            <a:pPr marL="254000" indent="-254000" latinLnBrk="0">
              <a:lnSpc>
                <a:spcPct val="100000"/>
              </a:lnSpc>
              <a:buFont typeface="Wingdings"/>
              <a:buChar char=""/>
            </a:pPr>
            <a:r>
              <a:rPr lang="ko-KR" altLang="en-US">
                <a:latin typeface="Arial Rounded MT Bold" charset="0"/>
                <a:ea typeface="Arial Rounded MT Bold" charset="0"/>
              </a:rPr>
              <a:t>Section 사이의 구분선이 두 개가 서로 다르고, 그 두 개는 또 원본과 다름 → hr태그 위치 정돈 후margin: auto; width: 90%; 속성을 주어 </a:t>
            </a:r>
            <a:r>
              <a:rPr lang="ko-KR" altLang="en-US">
                <a:solidFill>
                  <a:srgbClr val="0611F2"/>
                </a:solidFill>
                <a:latin typeface="Arial Rounded MT Bold" charset="0"/>
                <a:ea typeface="Arial Rounded MT Bold" charset="0"/>
              </a:rPr>
              <a:t>해결</a:t>
            </a:r>
            <a:endParaRPr lang="ko-KR" altLang="en-US">
              <a:solidFill>
                <a:srgbClr val="0611F2"/>
              </a:solidFill>
              <a:latin typeface="Arial Rounded MT Bold" charset="0"/>
              <a:ea typeface="Arial Rounded MT Bold" charset="0"/>
            </a:endParaRPr>
          </a:p>
          <a:p>
            <a:pPr marL="254000" indent="-254000" latinLnBrk="0">
              <a:lnSpc>
                <a:spcPct val="100000"/>
              </a:lnSpc>
              <a:buFont typeface="Wingdings"/>
              <a:buChar char=""/>
            </a:pPr>
            <a:r>
              <a:rPr lang="ko-KR" altLang="en-US">
                <a:latin typeface="Arial Rounded MT Bold" charset="0"/>
                <a:ea typeface="Arial Rounded MT Bold" charset="0"/>
              </a:rPr>
              <a:t>Input 태그중 날짜표시 기본표시값 설정못함, 날짜 선택버튼 오른쪽 끝으로 보내기 실패 → value 속성 추가하여 기본표시값 설정, width속성 100%로 주어 선택버튼 끝으로 보내기 </a:t>
            </a:r>
            <a:r>
              <a:rPr lang="ko-KR" altLang="en-US">
                <a:solidFill>
                  <a:srgbClr val="0611F2"/>
                </a:solidFill>
                <a:latin typeface="Arial Rounded MT Bold" charset="0"/>
                <a:ea typeface="Arial Rounded MT Bold" charset="0"/>
              </a:rPr>
              <a:t>해결</a:t>
            </a:r>
            <a:endParaRPr lang="ko-KR" altLang="en-US">
              <a:solidFill>
                <a:srgbClr val="0611F2"/>
              </a:solidFill>
              <a:latin typeface="Arial Rounded MT Bold" charset="0"/>
              <a:ea typeface="Arial Rounded MT Bold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1A835D1-0040-1082-3D09-4411576447D5}"/>
              </a:ext>
            </a:extLst>
          </p:cNvPr>
          <p:cNvSpPr txBox="1">
            <a:spLocks/>
          </p:cNvSpPr>
          <p:nvPr/>
        </p:nvSpPr>
        <p:spPr>
          <a:xfrm>
            <a:off x="0" y="7620"/>
            <a:ext cx="2840355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latin typeface="Arial Rounded MT Bold" charset="0"/>
                <a:ea typeface="Arial Rounded MT Bold" charset="0"/>
              </a:rPr>
              <a:t>04 </a:t>
            </a:r>
            <a:r>
              <a:rPr lang="ko-KR" altLang="en-US" sz="2800">
                <a:latin typeface="Arial Rounded MT Bold" charset="0"/>
                <a:ea typeface="Arial Rounded MT Bold" charset="0"/>
              </a:rPr>
              <a:t>에러 사항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07645" y="1388745"/>
            <a:ext cx="11680190" cy="51695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latinLnBrk="0">
              <a:lnSpc>
                <a:spcPct val="100000"/>
              </a:lnSpc>
              <a:buFontTx/>
              <a:buNone/>
            </a:pPr>
            <a:endParaRPr lang="ko-KR" altLang="en-US" sz="2000" dirty="0">
              <a:latin typeface="Arial Rounded MT Bold" panose="020F0704030504030204" pitchFamily="34" charset="0"/>
              <a:ea typeface="맑은 고딕" charset="0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총 작업시간 4.5시간</a:t>
            </a:r>
          </a:p>
          <a:p>
            <a:pPr marL="0" indent="0" latinLnBrk="0">
              <a:lnSpc>
                <a:spcPct val="100000"/>
              </a:lnSpc>
              <a:buFontTx/>
              <a:buNone/>
            </a:pPr>
            <a:endParaRPr lang="ko-KR" altLang="en-US" sz="2000" dirty="0">
              <a:latin typeface="Arial Rounded MT Bold" panose="020F0704030504030204" pitchFamily="34" charset="0"/>
              <a:ea typeface="맑은 고딕" charset="0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endParaRPr lang="ko-KR" altLang="en-US" sz="2000" dirty="0">
              <a:latin typeface="Arial Rounded MT Bold" panose="020F0704030504030204" pitchFamily="34" charset="0"/>
              <a:ea typeface="맑은 고딕" charset="0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처음부터 끝까지 혼자서 해보는 클론 코딩은 처음이라 엄청 막막했다.</a:t>
            </a: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너무 </a:t>
            </a:r>
            <a:r>
              <a:rPr lang="ko-KR" altLang="en-US" sz="2000" dirty="0" err="1">
                <a:latin typeface="Arial Rounded MT Bold" panose="020F0704030504030204" pitchFamily="34" charset="0"/>
                <a:ea typeface="맑은 고딕" charset="0"/>
              </a:rPr>
              <a:t>id</a:t>
            </a: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 설정과 </a:t>
            </a:r>
            <a:r>
              <a:rPr lang="ko-KR" altLang="en-US" sz="2000" dirty="0" err="1">
                <a:latin typeface="Arial Rounded MT Bold" panose="020F0704030504030204" pitchFamily="34" charset="0"/>
                <a:ea typeface="맑은 고딕" charset="0"/>
              </a:rPr>
              <a:t>div를</a:t>
            </a: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 남발한 건 아닌가 걱정이다.</a:t>
            </a: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혼자서 분석하니까 자꾸 놓치는 </a:t>
            </a:r>
            <a:r>
              <a:rPr lang="ko-KR" altLang="en-US" sz="2000" dirty="0" err="1">
                <a:latin typeface="Arial Rounded MT Bold" panose="020F0704030504030204" pitchFamily="34" charset="0"/>
                <a:ea typeface="맑은 고딕" charset="0"/>
              </a:rPr>
              <a:t>css가</a:t>
            </a: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 많아서 힘들었다. </a:t>
            </a: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en-US" sz="2000" dirty="0" err="1">
                <a:latin typeface="Arial Rounded MT Bold" panose="020F0704030504030204" pitchFamily="34" charset="0"/>
                <a:ea typeface="맑은 고딕" charset="0"/>
              </a:rPr>
              <a:t>dom구조랑</a:t>
            </a: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 </a:t>
            </a:r>
            <a:r>
              <a:rPr lang="ko-KR" altLang="en-US" sz="2000" dirty="0" err="1">
                <a:latin typeface="Arial Rounded MT Bold" panose="020F0704030504030204" pitchFamily="34" charset="0"/>
                <a:ea typeface="맑은 고딕" charset="0"/>
              </a:rPr>
              <a:t>css의</a:t>
            </a:r>
            <a:r>
              <a:rPr lang="ko-KR" altLang="en-US" sz="2000" dirty="0">
                <a:latin typeface="Arial Rounded MT Bold" panose="020F0704030504030204" pitchFamily="34" charset="0"/>
                <a:ea typeface="맑은 고딕" charset="0"/>
              </a:rPr>
              <a:t> 세세한 부분을 캐치하는 게 중요한 것 같다.</a:t>
            </a:r>
          </a:p>
          <a:p>
            <a:pPr marL="0" indent="0" latinLnBrk="0">
              <a:lnSpc>
                <a:spcPct val="100000"/>
              </a:lnSpc>
              <a:buFontTx/>
              <a:buNone/>
            </a:pPr>
            <a:endParaRPr lang="ko-KR" altLang="en-US" sz="2000" dirty="0">
              <a:latin typeface="Arial Rounded MT Bold" panose="020F0704030504030204" pitchFamily="34" charset="0"/>
              <a:ea typeface="맑은 고딕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 rot="0">
            <a:off x="0" y="7620"/>
            <a:ext cx="4356100" cy="65976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sz="2800">
                <a:latin typeface="Arial Rounded MT Bold" charset="0"/>
                <a:ea typeface="Arial Rounded MT Bold" charset="0"/>
              </a:rPr>
              <a:t>05 </a:t>
            </a:r>
            <a:r>
              <a:rPr lang="ko-KR" altLang="en-US" sz="2800">
                <a:latin typeface="Arial Rounded MT Bold" charset="0"/>
                <a:ea typeface="Arial Rounded MT Bold" charset="0"/>
              </a:rPr>
              <a:t>총 작업시간 </a:t>
            </a:r>
            <a:r>
              <a:rPr lang="en-US" altLang="ko-KR" sz="2800">
                <a:latin typeface="Arial Rounded MT Bold" charset="0"/>
                <a:ea typeface="Arial Rounded MT Bold" charset="0"/>
              </a:rPr>
              <a:t>&amp; </a:t>
            </a:r>
            <a:r>
              <a:rPr lang="ko-KR" altLang="en-US" sz="2800">
                <a:latin typeface="Arial Rounded MT Bold" charset="0"/>
                <a:ea typeface="Arial Rounded MT Bold" charset="0"/>
              </a:rPr>
              <a:t>소감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9280" cy="65976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en-US" altLang="ko-KR" sz="2800">
                <a:latin typeface="Arial Rounded MT Bold" charset="0"/>
                <a:ea typeface="Arial Rounded MT Bold" charset="0"/>
              </a:rPr>
              <a:t>01 </a:t>
            </a:r>
            <a:r>
              <a:rPr lang="ko-KR" altLang="en-US" sz="2800">
                <a:latin typeface="Arial Rounded MT Bold" charset="0"/>
                <a:ea typeface="Arial Rounded MT Bold" charset="0"/>
              </a:rPr>
              <a:t>최종 완성본</a:t>
            </a:r>
            <a:r>
              <a:rPr lang="en-US" altLang="ko-KR" sz="2800">
                <a:latin typeface="Arial Rounded MT Bold" charset="0"/>
                <a:ea typeface="Arial Rounded MT Bold" charset="0"/>
              </a:rPr>
              <a:t>(desktop)</a:t>
            </a:r>
            <a:endParaRPr lang="ko-KR" altLang="en-US" sz="2800">
              <a:latin typeface="Arial Rounded MT Bold" charset="0"/>
              <a:ea typeface="Arial Rounded MT Bold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C964E-1E14-D2F6-A10A-91AAA72FB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55" y="48260"/>
            <a:ext cx="2706370" cy="67671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5200BB-6804-3EB9-6794-6B9852A7A1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69"/>
          <a:stretch/>
        </p:blipFill>
        <p:spPr>
          <a:xfrm>
            <a:off x="572770" y="1727835"/>
            <a:ext cx="7936230" cy="39757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9047480" y="38735"/>
            <a:ext cx="2926715" cy="136715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latin typeface="Arial Rounded MT Bold" charset="0"/>
              <a:ea typeface="Arial Rounded MT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" y="7722"/>
            <a:ext cx="4398744" cy="659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01 </a:t>
            </a:r>
            <a:r>
              <a:rPr lang="ko-KR" altLang="en-US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최종 </a:t>
            </a:r>
            <a:r>
              <a:rPr lang="ko-KR" altLang="en-US" sz="2800" dirty="0" err="1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완성본</a:t>
            </a:r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(desktop)</a:t>
            </a:r>
            <a:endParaRPr lang="ko-KR" altLang="en-US" sz="2800" dirty="0">
              <a:latin typeface="Arial Rounded MT Bold" panose="020F0704030504030204" pitchFamily="34" charset="0"/>
              <a:ea typeface="D2Coding ligature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C964E-1E14-D2F6-A10A-91AAA72FB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341" y="48125"/>
            <a:ext cx="2705994" cy="67665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9047748" y="1405290"/>
            <a:ext cx="2926080" cy="173254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C7FDA2-9E29-ED00-488D-7454ECDB6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9" b="54599"/>
          <a:stretch/>
        </p:blipFill>
        <p:spPr>
          <a:xfrm>
            <a:off x="573012" y="1058776"/>
            <a:ext cx="7935720" cy="50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4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" y="7722"/>
            <a:ext cx="4398744" cy="659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01 </a:t>
            </a:r>
            <a:r>
              <a:rPr lang="ko-KR" altLang="en-US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최종 </a:t>
            </a:r>
            <a:r>
              <a:rPr lang="ko-KR" altLang="en-US" sz="2800" dirty="0" err="1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완성본</a:t>
            </a:r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(desktop)</a:t>
            </a:r>
            <a:endParaRPr lang="ko-KR" altLang="en-US" sz="2800" dirty="0">
              <a:latin typeface="Arial Rounded MT Bold" panose="020F0704030504030204" pitchFamily="34" charset="0"/>
              <a:ea typeface="D2Coding ligature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C964E-1E14-D2F6-A10A-91AAA72FB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341" y="48125"/>
            <a:ext cx="2705994" cy="67665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9047748" y="3099337"/>
            <a:ext cx="2926080" cy="1982801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2C684-274C-3044-DF72-ADFD7CEB3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6" b="25439"/>
          <a:stretch/>
        </p:blipFill>
        <p:spPr>
          <a:xfrm>
            <a:off x="573013" y="748084"/>
            <a:ext cx="7935719" cy="58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1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" y="7722"/>
            <a:ext cx="4398744" cy="659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01 </a:t>
            </a:r>
            <a:r>
              <a:rPr lang="ko-KR" altLang="en-US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최종 </a:t>
            </a:r>
            <a:r>
              <a:rPr lang="ko-KR" altLang="en-US" sz="2800" dirty="0" err="1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완성본</a:t>
            </a:r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(desktop)</a:t>
            </a:r>
            <a:endParaRPr lang="ko-KR" altLang="en-US" sz="2800" dirty="0">
              <a:latin typeface="Arial Rounded MT Bold" panose="020F0704030504030204" pitchFamily="34" charset="0"/>
              <a:ea typeface="D2Coding ligature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1C964E-1E14-D2F6-A10A-91AAA72FB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341" y="48125"/>
            <a:ext cx="2705994" cy="67665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9047748" y="5024387"/>
            <a:ext cx="2926080" cy="1799925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FBFE70-C2F1-9384-A66A-61EEE2D2C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47"/>
          <a:stretch/>
        </p:blipFill>
        <p:spPr>
          <a:xfrm>
            <a:off x="573013" y="1190846"/>
            <a:ext cx="8060848" cy="504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0" y="7620"/>
            <a:ext cx="4398645" cy="659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01 </a:t>
            </a:r>
            <a:r>
              <a:rPr lang="ko-KR" altLang="en-US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최종 </a:t>
            </a:r>
            <a:r>
              <a:rPr lang="ko-KR" altLang="en-US" sz="2800" dirty="0" err="1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완성본</a:t>
            </a:r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(tablet)</a:t>
            </a:r>
            <a:endParaRPr lang="ko-KR" altLang="en-US" sz="2800" dirty="0">
              <a:latin typeface="Arial Rounded MT Bold" panose="020F0704030504030204" pitchFamily="34" charset="0"/>
              <a:ea typeface="D2Coding ligature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564E4-726C-8A3B-EEA5-2462A51B4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7620"/>
            <a:ext cx="1026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26090" y="7620"/>
            <a:ext cx="1347470" cy="273558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CD6919-C768-E006-2F45-2EECD12BE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4" b="62335"/>
          <a:stretch/>
        </p:blipFill>
        <p:spPr>
          <a:xfrm>
            <a:off x="6727825" y="337185"/>
            <a:ext cx="3163570" cy="6267450"/>
          </a:xfrm>
          <a:prstGeom prst="rect">
            <a:avLst/>
          </a:prstGeom>
        </p:spPr>
      </p:pic>
      <p:pic>
        <p:nvPicPr>
          <p:cNvPr id="10" name="그림 3" descr="C:/Users/cdabo/AppData/Roaming/PolarisOffice/ETemp/16460_9346912/fImage349409117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"/>
          <a:stretch>
            <a:fillRect/>
          </a:stretch>
        </p:blipFill>
        <p:spPr>
          <a:xfrm rot="0">
            <a:off x="830580" y="2100580"/>
            <a:ext cx="5442585" cy="26860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160560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" y="7722"/>
            <a:ext cx="4398744" cy="659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01 </a:t>
            </a:r>
            <a:r>
              <a:rPr lang="ko-KR" altLang="en-US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최종 </a:t>
            </a:r>
            <a:r>
              <a:rPr lang="ko-KR" altLang="en-US" sz="2800" dirty="0" err="1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완성본</a:t>
            </a:r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(tablet)</a:t>
            </a:r>
            <a:endParaRPr lang="ko-KR" altLang="en-US" sz="2800" dirty="0">
              <a:latin typeface="Arial Rounded MT Bold" panose="020F0704030504030204" pitchFamily="34" charset="0"/>
              <a:ea typeface="D2Coding ligature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564E4-726C-8A3B-EEA5-2462A51B4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55" y="7722"/>
            <a:ext cx="1026425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26290" y="2693175"/>
            <a:ext cx="1347537" cy="273547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B59456-CE58-B23B-38DC-AA2A2C96F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8" b="42405"/>
          <a:stretch/>
        </p:blipFill>
        <p:spPr>
          <a:xfrm>
            <a:off x="1760370" y="1360121"/>
            <a:ext cx="3703572" cy="46191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2FBD4A-941D-7862-68E1-F5910CC17F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55" b="20650"/>
          <a:stretch/>
        </p:blipFill>
        <p:spPr>
          <a:xfrm>
            <a:off x="5987925" y="1360121"/>
            <a:ext cx="3156074" cy="46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" y="7722"/>
            <a:ext cx="4398744" cy="659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01 </a:t>
            </a:r>
            <a:r>
              <a:rPr lang="ko-KR" altLang="en-US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최종 </a:t>
            </a:r>
            <a:r>
              <a:rPr lang="ko-KR" altLang="en-US" sz="2800" dirty="0" err="1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완성본</a:t>
            </a:r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(tablet)</a:t>
            </a:r>
            <a:endParaRPr lang="ko-KR" altLang="en-US" sz="2800" dirty="0">
              <a:latin typeface="Arial Rounded MT Bold" panose="020F0704030504030204" pitchFamily="34" charset="0"/>
              <a:ea typeface="D2Coding ligature" panose="020B0609020101020101" pitchFamily="49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8564E4-726C-8A3B-EEA5-2462A51B4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55" y="7722"/>
            <a:ext cx="1026425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26290" y="5399773"/>
            <a:ext cx="1347537" cy="1424546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1F23C-CE9E-3E57-285D-03DC35CB5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8"/>
          <a:stretch/>
        </p:blipFill>
        <p:spPr>
          <a:xfrm>
            <a:off x="3519772" y="1119445"/>
            <a:ext cx="3660674" cy="50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3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" y="7722"/>
            <a:ext cx="4398744" cy="6591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01 </a:t>
            </a:r>
            <a:r>
              <a:rPr lang="ko-KR" altLang="en-US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최종 </a:t>
            </a:r>
            <a:r>
              <a:rPr lang="ko-KR" altLang="en-US" sz="2800" dirty="0" err="1">
                <a:latin typeface="Arial Rounded MT Bold" panose="020F0704030504030204" pitchFamily="34" charset="0"/>
                <a:ea typeface="D2Coding ligature" panose="020B0609020101020101" pitchFamily="49" charset="-127"/>
              </a:rPr>
              <a:t>완성본</a:t>
            </a:r>
            <a:r>
              <a:rPr lang="en-US" altLang="ko-KR" sz="2800" dirty="0">
                <a:latin typeface="Arial Rounded MT Bold" panose="020F0704030504030204" pitchFamily="34" charset="0"/>
                <a:ea typeface="D2Coding ligature" panose="020B0609020101020101" pitchFamily="49" charset="-127"/>
              </a:rPr>
              <a:t>(mobile)</a:t>
            </a:r>
            <a:endParaRPr lang="ko-KR" altLang="en-US" sz="2800" dirty="0">
              <a:latin typeface="Arial Rounded MT Bold" panose="020F0704030504030204" pitchFamily="34" charset="0"/>
              <a:ea typeface="D2Coding ligature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F925C3-0A82-DD1F-01B4-5E9CDD1DC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087" y="7722"/>
            <a:ext cx="967941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30D1EC-F73C-DBBA-83AD-8318DA5E0723}"/>
              </a:ext>
            </a:extLst>
          </p:cNvPr>
          <p:cNvSpPr/>
          <p:nvPr/>
        </p:nvSpPr>
        <p:spPr>
          <a:xfrm>
            <a:off x="10693667" y="7721"/>
            <a:ext cx="1203158" cy="3746132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EAA05E-B79F-C0C7-3CBF-29B4D5533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76"/>
          <a:stretch/>
        </p:blipFill>
        <p:spPr>
          <a:xfrm>
            <a:off x="2084370" y="737638"/>
            <a:ext cx="2680135" cy="5815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1FC82D-2886-1374-432B-17EDC62955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7" b="45263"/>
          <a:stretch/>
        </p:blipFill>
        <p:spPr>
          <a:xfrm>
            <a:off x="5435566" y="737638"/>
            <a:ext cx="3419878" cy="58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7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37</Paragraphs>
  <Words>289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cdabomi</dc:creator>
  <cp:lastModifiedBy>cdabomi</cp:lastModifiedBy>
  <dc:title>PowerPoint 프레젠테이션</dc:title>
  <cp:version>9.104.137.47964</cp:version>
  <dcterms:modified xsi:type="dcterms:W3CDTF">2022-09-25T13:26:14Z</dcterms:modified>
</cp:coreProperties>
</file>