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78" y="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93856-E325-40BD-B29D-09CA3C9F6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0901FE-05F7-4D51-A1DD-5A36CC047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1A09-9E07-4189-9149-74248B64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90C-9484-4964-81D8-C03DD964CCF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08040-AA2E-48D3-81B4-5F46E091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760E6-483B-4080-B8BA-9E7DFE32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E377-EB17-41E2-92C2-BC16D83F6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2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F7D4B-4327-4A16-946B-40FC52B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24E927-4199-4468-A291-0A2F8C82E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C0489-F6D7-407B-8F5E-E4B55D59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90C-9484-4964-81D8-C03DD964CCF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CCBE-CF3B-4C44-9287-B29466B5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EEDB1-1797-4C8E-8980-F114270D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E377-EB17-41E2-92C2-BC16D83F6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0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6A739F-6CD8-4C55-B5D3-EE61870F1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D585A-920E-466F-A976-1C6332E64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5E520-15A2-4048-9A4D-EE52AE74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90C-9484-4964-81D8-C03DD964CCF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EEB338-6172-4732-B857-F5893B15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DFC70-0E9E-41E4-8B84-A6F46019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E377-EB17-41E2-92C2-BC16D83F6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3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8AAA6-58CF-4552-85EB-F8B60E87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5E4B8-354F-4316-9DE4-594F2000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2D362-82BF-4B2D-A642-31450A94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90C-9484-4964-81D8-C03DD964CCF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DB6C7-BD4C-4C5A-B2D6-F7A5465B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B2D3C-0BC1-4B20-A47C-BAFDBDCA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E377-EB17-41E2-92C2-BC16D83F6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8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85FC0-BB1B-4E4F-96F8-11B0310C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AD437-E629-4EAB-B538-DCD95081A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11421-7E07-4095-9D68-89CEB86E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90C-9484-4964-81D8-C03DD964CCF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45534-9011-4D72-BA38-F88A5218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CCD48-D6D4-44C3-8918-249AA836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E377-EB17-41E2-92C2-BC16D83F6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4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D2262-865F-4644-A9D0-34FAE62D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52C9F-2929-40D9-A066-144889742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CFF738-7257-4DC1-9960-B9F66DE82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1CC76-E854-428C-8848-242DFA5D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90C-9484-4964-81D8-C03DD964CCF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598EE5-E282-41A6-BB31-F53178A5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A3641-8222-464D-B90E-2DA6E79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E377-EB17-41E2-92C2-BC16D83F6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5933A-9DB9-4736-B374-640AD28B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B7F632-49F8-4F0E-8C97-26CBAFE50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89554-BE7E-4B46-9510-032ED0E02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2C54B6-B606-4DA4-B36E-D40B14B61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D584C4-0F3C-4206-B351-7420552B5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4F8D2F-1BF9-4033-BA56-CE2A7749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90C-9484-4964-81D8-C03DD964CCF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1CD5E4-3FA0-4ABE-BC0D-7C7D9874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340680-F9CF-4896-923C-22A74332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E377-EB17-41E2-92C2-BC16D83F6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9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ED237-FC1B-4B29-9914-EEEC339A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99B51F-8AA9-483F-8F1C-85CDAC8B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90C-9484-4964-81D8-C03DD964CCF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B6C36A-7E72-483D-8314-24FBCA1F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B3099B-B5CD-4BD5-8356-A9B79F2D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E377-EB17-41E2-92C2-BC16D83F6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4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A98F37-777C-4093-ADF0-F615B8ED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90C-9484-4964-81D8-C03DD964CCF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71EDF4-7536-4928-B42A-456DFE8E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57B0AA-61EA-4220-8259-A4D1B8DC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E377-EB17-41E2-92C2-BC16D83F6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2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76916-DA42-4F21-A663-D041DC09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242B5-C046-4FEC-BA8E-1586C83D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332ADB-7718-4EE8-9A79-AEFAA5956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5E542-4626-4179-AB8B-184A7EC3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90C-9484-4964-81D8-C03DD964CCF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8CD04D-233F-4DC3-96A1-835823B3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D9BCB1-CA3D-4105-A817-71868E11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E377-EB17-41E2-92C2-BC16D83F6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9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85690-7B37-4564-9F79-68DCEDD8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BD62FF-DB4B-4138-A4DB-85D35BEC8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C76C8-C32F-4365-AF8B-0CF825E10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F7D06-A347-4ABE-9C6C-121093AD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90C-9484-4964-81D8-C03DD964CCF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F2F5E7-A28E-42FC-8570-C047D43E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69FF9-9DFA-48C4-BF03-DE3B65B1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E377-EB17-41E2-92C2-BC16D83F6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1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336891-43BD-47F3-AF69-2D73B784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F61C7-F160-4ED4-93C4-F42181892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24AB0-FC57-4C21-AAD7-140B51F75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990C-9484-4964-81D8-C03DD964CCF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10CCB-F3FC-44C3-BF18-BE131F90B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596B8-6105-48B2-B23B-EA2AC81F9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E377-EB17-41E2-92C2-BC16D83F6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3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CE926-FA7C-4C14-B2B2-CC06100EF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22363"/>
            <a:ext cx="10948416" cy="2387600"/>
          </a:xfrm>
        </p:spPr>
        <p:txBody>
          <a:bodyPr/>
          <a:lstStyle/>
          <a:p>
            <a:r>
              <a:rPr lang="en-US" altLang="ko-KR" dirty="0"/>
              <a:t>23. Dynamic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1998BC-08AB-45B6-A1EE-2E2964CA0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1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7DFEB-335C-4D84-AED6-D863F115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86. </a:t>
            </a:r>
            <a:r>
              <a:rPr lang="ko-KR" altLang="en-US" dirty="0"/>
              <a:t>최대 서브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4D3D-650C-4F6D-AC6F-BBDA8B34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BBCCE0-E34B-4D92-A2E7-8217E492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65347" cy="281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0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7DFEB-335C-4D84-AED6-D863F115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86. </a:t>
            </a:r>
            <a:r>
              <a:rPr lang="ko-KR" altLang="en-US" dirty="0"/>
              <a:t>최대 서브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4D3D-650C-4F6D-AC6F-BBDA8B34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1 : </a:t>
            </a:r>
            <a:r>
              <a:rPr lang="ko-KR" altLang="en-US" dirty="0" err="1"/>
              <a:t>메모이제이션</a:t>
            </a:r>
            <a:endParaRPr lang="en-US" altLang="ko-KR" dirty="0"/>
          </a:p>
          <a:p>
            <a:pPr lvl="1"/>
            <a:r>
              <a:rPr lang="ko-KR" altLang="en-US" dirty="0"/>
              <a:t>연속된 서브배열 </a:t>
            </a:r>
            <a:r>
              <a:rPr lang="en-US" altLang="ko-KR" dirty="0"/>
              <a:t>– </a:t>
            </a:r>
            <a:r>
              <a:rPr lang="ko-KR" altLang="en-US"/>
              <a:t>접근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78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7DFEB-335C-4D84-AED6-D863F115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86. </a:t>
            </a:r>
            <a:r>
              <a:rPr lang="ko-KR" altLang="en-US" dirty="0"/>
              <a:t>최대 서브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4D3D-650C-4F6D-AC6F-BBDA8B34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2 : </a:t>
            </a:r>
            <a:r>
              <a:rPr lang="ko-KR" altLang="en-US" dirty="0" err="1"/>
              <a:t>카데인</a:t>
            </a:r>
            <a:r>
              <a:rPr lang="ko-KR" altLang="en-US" dirty="0"/>
              <a:t> 알고리즘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36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7DFEB-335C-4D84-AED6-D863F115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88. </a:t>
            </a:r>
            <a:r>
              <a:rPr lang="ko-KR" altLang="en-US" dirty="0"/>
              <a:t>집 도둑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4D3D-650C-4F6D-AC6F-BBDA8B34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DP</a:t>
            </a:r>
            <a:r>
              <a:rPr lang="ko-KR" altLang="en-US" dirty="0"/>
              <a:t>의 기본 중의 기본</a:t>
            </a:r>
            <a:endParaRPr lang="en-US" altLang="ko-KR" dirty="0"/>
          </a:p>
          <a:p>
            <a:r>
              <a:rPr lang="ko-KR" altLang="en-US" dirty="0"/>
              <a:t>반드시 반복해 완벽히 숙지할 것</a:t>
            </a:r>
          </a:p>
        </p:txBody>
      </p:sp>
    </p:spTree>
    <p:extLst>
      <p:ext uri="{BB962C8B-B14F-4D97-AF65-F5344CB8AC3E}">
        <p14:creationId xmlns:p14="http://schemas.microsoft.com/office/powerpoint/2010/main" val="74404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DB631-27C6-42A7-A7C8-E04DA6BB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42A6C-054B-40E0-903F-05BB113C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문제를 작은 문제로 나누어 해결한 결과를 </a:t>
            </a:r>
            <a:r>
              <a:rPr lang="ko-KR" altLang="en-US" dirty="0" err="1"/>
              <a:t>저장해뒀다가</a:t>
            </a:r>
            <a:r>
              <a:rPr lang="ko-KR" altLang="en-US" dirty="0"/>
              <a:t> 나중에 큰 문제의 결과와 합하여 풀이하는 알고리즘</a:t>
            </a:r>
            <a:endParaRPr lang="en-US" altLang="ko-KR" dirty="0"/>
          </a:p>
          <a:p>
            <a:r>
              <a:rPr lang="ko-KR" altLang="en-US" dirty="0"/>
              <a:t>최적</a:t>
            </a:r>
            <a:r>
              <a:rPr lang="en-US" altLang="ko-KR" dirty="0"/>
              <a:t> </a:t>
            </a:r>
            <a:r>
              <a:rPr lang="ko-KR" altLang="en-US" dirty="0"/>
              <a:t>부분 구조</a:t>
            </a:r>
            <a:r>
              <a:rPr lang="en-US" altLang="ko-KR" dirty="0"/>
              <a:t>(Optimal Substructure)</a:t>
            </a:r>
            <a:r>
              <a:rPr lang="ko-KR" altLang="en-US" dirty="0"/>
              <a:t>를 갖는 문제 풀이에 사용</a:t>
            </a:r>
            <a:endParaRPr lang="en-US" altLang="ko-KR" dirty="0"/>
          </a:p>
          <a:p>
            <a:r>
              <a:rPr lang="ko-KR" altLang="en-US" dirty="0" err="1"/>
              <a:t>그리디</a:t>
            </a:r>
            <a:r>
              <a:rPr lang="ko-KR" altLang="en-US" dirty="0"/>
              <a:t> 알고리즘과 차이점</a:t>
            </a:r>
            <a:endParaRPr lang="en-US" altLang="ko-KR" dirty="0"/>
          </a:p>
          <a:p>
            <a:pPr lvl="1"/>
            <a:r>
              <a:rPr lang="ko-KR" altLang="en-US" dirty="0" err="1"/>
              <a:t>그리디</a:t>
            </a:r>
            <a:r>
              <a:rPr lang="ko-KR" altLang="en-US" dirty="0"/>
              <a:t> 알고리즘 </a:t>
            </a:r>
            <a:r>
              <a:rPr lang="en-US" altLang="ko-KR" dirty="0"/>
              <a:t>: </a:t>
            </a:r>
            <a:r>
              <a:rPr lang="ko-KR" altLang="en-US" dirty="0"/>
              <a:t>항상 그 순간에 최적이라 판단되는 것을 선택하면서 풀이</a:t>
            </a:r>
            <a:endParaRPr lang="en-US" altLang="ko-KR" dirty="0"/>
          </a:p>
          <a:p>
            <a:pPr lvl="1"/>
            <a:r>
              <a:rPr lang="en-US" altLang="ko-KR" dirty="0"/>
              <a:t>DP : </a:t>
            </a:r>
            <a:r>
              <a:rPr lang="ko-KR" altLang="en-US" b="1" dirty="0"/>
              <a:t>중복된 </a:t>
            </a:r>
            <a:r>
              <a:rPr lang="ko-KR" altLang="en-US" dirty="0"/>
              <a:t>하위 문제들</a:t>
            </a:r>
            <a:r>
              <a:rPr lang="en-US" altLang="ko-KR" dirty="0"/>
              <a:t>(Overlapping Subproblem)</a:t>
            </a:r>
            <a:r>
              <a:rPr lang="ko-KR" altLang="en-US" dirty="0"/>
              <a:t>의 결과를 </a:t>
            </a:r>
            <a:r>
              <a:rPr lang="ko-KR" altLang="en-US" dirty="0" err="1"/>
              <a:t>저장해뒀다가</a:t>
            </a:r>
            <a:r>
              <a:rPr lang="ko-KR" altLang="en-US" dirty="0"/>
              <a:t> 풀이</a:t>
            </a:r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>
                <a:sym typeface="Wingdings" panose="05000000000000000000" pitchFamily="2" charset="2"/>
              </a:rPr>
              <a:t>분할 정복 알고리즘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/>
              <a:t>병합 정렬</a:t>
            </a:r>
            <a:r>
              <a:rPr lang="en-US" altLang="ko-KR" dirty="0"/>
              <a:t>, </a:t>
            </a:r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31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A0370-5CD8-4E38-AA55-1BE463C5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알고리즘과 풀이 가능한 문제들의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9B95-0AF1-4564-88CE-5670F5E1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ACE407-018C-4CC0-AFC8-F3A4FAA3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28" y="2090198"/>
            <a:ext cx="9755944" cy="38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1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CDBD2-5C49-4CE4-A091-BF9D5AD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 부분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0E351-783C-480D-A21D-0E601E6CB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328" cy="4351338"/>
          </a:xfrm>
        </p:spPr>
        <p:txBody>
          <a:bodyPr/>
          <a:lstStyle/>
          <a:p>
            <a:r>
              <a:rPr lang="ko-KR" altLang="en-US" dirty="0"/>
              <a:t>최적 해결 방법이 부분 문제에 대한</a:t>
            </a:r>
            <a:br>
              <a:rPr lang="en-US" altLang="ko-KR" dirty="0"/>
            </a:br>
            <a:r>
              <a:rPr lang="ko-KR" altLang="en-US" dirty="0"/>
              <a:t>최적 해결 방법으로 구성</a:t>
            </a:r>
            <a:endParaRPr lang="en-US" altLang="ko-KR" dirty="0"/>
          </a:p>
          <a:p>
            <a:r>
              <a:rPr lang="ko-KR" altLang="en-US" dirty="0"/>
              <a:t>해법 </a:t>
            </a:r>
            <a:r>
              <a:rPr lang="en-US" altLang="ko-KR" dirty="0"/>
              <a:t>: </a:t>
            </a:r>
            <a:r>
              <a:rPr lang="ko-KR" altLang="en-US" dirty="0"/>
              <a:t>분할 정복</a:t>
            </a:r>
            <a:r>
              <a:rPr lang="en-US" altLang="ko-KR" dirty="0"/>
              <a:t>, (DP, Greedy)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4C54EA-E3D4-4072-B313-7E74B8607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35"/>
          <a:stretch/>
        </p:blipFill>
        <p:spPr>
          <a:xfrm>
            <a:off x="9571866" y="1825625"/>
            <a:ext cx="2315334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7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CDBD2-5C49-4CE4-A091-BF9D5AD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중복된 하위 문제들</a:t>
            </a:r>
            <a:br>
              <a:rPr lang="en-US" altLang="ko-KR" dirty="0"/>
            </a:br>
            <a:r>
              <a:rPr lang="en-US" altLang="ko-KR" dirty="0"/>
              <a:t>(Overlapping subproblem)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0E351-783C-480D-A21D-0E601E6CB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328" cy="4351338"/>
          </a:xfrm>
        </p:spPr>
        <p:txBody>
          <a:bodyPr/>
          <a:lstStyle/>
          <a:p>
            <a:r>
              <a:rPr lang="en-US" altLang="ko-KR" dirty="0"/>
              <a:t>DP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풀 수 있는 문제들의 특징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피보나치 수열</a:t>
            </a:r>
            <a:endParaRPr lang="en-US" altLang="ko-KR" dirty="0"/>
          </a:p>
          <a:p>
            <a:pPr lvl="1"/>
            <a:r>
              <a:rPr lang="ko-KR" altLang="en-US" dirty="0"/>
              <a:t>중복된 하위 문제 존재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3C9E47-1114-4C8B-9766-A782F891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492" y="1391066"/>
            <a:ext cx="3286584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0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B10AA-DD11-4C6F-840A-CA5EC44D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다이나믹 프로그래밍 방법론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DD99A-AB8D-4B3C-8503-B29D9E177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패러다임 </a:t>
            </a:r>
            <a:r>
              <a:rPr lang="en-US" altLang="ko-KR" dirty="0"/>
              <a:t>&amp; </a:t>
            </a:r>
            <a:r>
              <a:rPr lang="ko-KR" altLang="en-US" dirty="0"/>
              <a:t>방법론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9E8CC7-F026-4EB2-9A39-576F702E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2558501"/>
            <a:ext cx="725906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1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B10AA-DD11-4C6F-840A-CA5EC44D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다이나믹 프로그래밍 방법론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DD99A-AB8D-4B3C-8503-B29D9E17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0696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상향식</a:t>
            </a:r>
            <a:r>
              <a:rPr lang="en-US" altLang="ko-KR" dirty="0"/>
              <a:t>, </a:t>
            </a:r>
            <a:r>
              <a:rPr lang="ko-KR" altLang="en-US" dirty="0" err="1"/>
              <a:t>타뷸레이션</a:t>
            </a:r>
            <a:endParaRPr lang="en-US" altLang="ko-KR" dirty="0"/>
          </a:p>
          <a:p>
            <a:pPr lvl="1"/>
            <a:r>
              <a:rPr lang="ko-KR" altLang="en-US" sz="2000" dirty="0"/>
              <a:t>작은 문제의 정답을 이용해 큰 문제의 정답을 풀어나감</a:t>
            </a:r>
            <a:endParaRPr lang="en-US" altLang="ko-KR" sz="2000" dirty="0"/>
          </a:p>
          <a:p>
            <a:pPr lvl="1"/>
            <a:r>
              <a:rPr lang="ko-KR" altLang="en-US" sz="2000" dirty="0"/>
              <a:t>데이터를 테이블 형태로 만들면서</a:t>
            </a:r>
            <a:r>
              <a:rPr lang="en-US" altLang="ko-KR" sz="2000" dirty="0"/>
              <a:t> </a:t>
            </a:r>
            <a:r>
              <a:rPr lang="ko-KR" altLang="en-US" sz="2000" dirty="0"/>
              <a:t>문제를 풀이</a:t>
            </a:r>
            <a:endParaRPr lang="en-US" altLang="ko-KR" sz="2000" dirty="0"/>
          </a:p>
          <a:p>
            <a:pPr lvl="1"/>
            <a:r>
              <a:rPr lang="ko-KR" altLang="en-US" sz="2000" dirty="0"/>
              <a:t>일반적으로 이 방식만을 </a:t>
            </a:r>
            <a:r>
              <a:rPr lang="en-US" altLang="ko-KR" sz="2000" dirty="0"/>
              <a:t>DP</a:t>
            </a:r>
            <a:r>
              <a:rPr lang="ko-KR" altLang="en-US" sz="2000" dirty="0"/>
              <a:t>로 지칭하기도 함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하향식</a:t>
            </a:r>
            <a:r>
              <a:rPr lang="en-US" altLang="ko-KR" dirty="0"/>
              <a:t>, </a:t>
            </a:r>
            <a:r>
              <a:rPr lang="ko-KR" altLang="en-US" dirty="0" err="1"/>
              <a:t>메모이제이션</a:t>
            </a:r>
            <a:endParaRPr lang="en-US" altLang="ko-KR" dirty="0"/>
          </a:p>
          <a:p>
            <a:pPr lvl="1"/>
            <a:r>
              <a:rPr lang="ko-KR" altLang="en-US" sz="2000" dirty="0"/>
              <a:t>하위 문제에 대한 정답을 계산했는지 확인해가며 문제를 풀어나감</a:t>
            </a:r>
            <a:endParaRPr lang="en-US" altLang="ko-KR" sz="2000" dirty="0"/>
          </a:p>
          <a:p>
            <a:pPr lvl="1"/>
            <a:r>
              <a:rPr lang="ko-KR" altLang="en-US" sz="2000" dirty="0"/>
              <a:t>재귀 풀이 </a:t>
            </a:r>
            <a:r>
              <a:rPr lang="en-US" altLang="ko-KR" sz="2000" dirty="0"/>
              <a:t>+ </a:t>
            </a:r>
            <a:r>
              <a:rPr lang="ko-KR" altLang="en-US" sz="2000" dirty="0"/>
              <a:t>기존 계산 여부 체크해 재활용</a:t>
            </a:r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D1A33-78AA-4AE5-8D4E-47302452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302" y="1611421"/>
            <a:ext cx="3149780" cy="21981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1C701D-B127-48C1-A03F-6FB67E9A5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217" y="4037759"/>
            <a:ext cx="3035588" cy="245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7DFEB-335C-4D84-AED6-D863F115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적어도 피보나치 수열 문제 만큼은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4D3D-650C-4F6D-AC6F-BBDA8B34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DP</a:t>
            </a:r>
            <a:r>
              <a:rPr lang="ko-KR" altLang="en-US" dirty="0"/>
              <a:t>의 기본 중의 기본</a:t>
            </a:r>
            <a:endParaRPr lang="en-US" altLang="ko-KR" dirty="0"/>
          </a:p>
          <a:p>
            <a:r>
              <a:rPr lang="ko-KR" altLang="en-US" dirty="0"/>
              <a:t>반드시 반복해 완벽히 숙지할 것</a:t>
            </a:r>
          </a:p>
        </p:txBody>
      </p:sp>
    </p:spTree>
    <p:extLst>
      <p:ext uri="{BB962C8B-B14F-4D97-AF65-F5344CB8AC3E}">
        <p14:creationId xmlns:p14="http://schemas.microsoft.com/office/powerpoint/2010/main" val="425044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7DFEB-335C-4D84-AED6-D863F115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86. </a:t>
            </a:r>
            <a:r>
              <a:rPr lang="ko-KR" altLang="en-US" dirty="0"/>
              <a:t>최대 서브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4D3D-650C-4F6D-AC6F-BBDA8B34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1D7A08-10A8-4BEB-86E8-DE6ED6F5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14360" cy="331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6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236</Words>
  <Application>Microsoft Office PowerPoint</Application>
  <PresentationFormat>와이드스크린</PresentationFormat>
  <Paragraphs>40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23. Dynamic Programming</vt:lpstr>
      <vt:lpstr>PowerPoint 프레젠테이션</vt:lpstr>
      <vt:lpstr>알고리즘과 풀이 가능한 문제들의 특징</vt:lpstr>
      <vt:lpstr>최적 부분 구조</vt:lpstr>
      <vt:lpstr>중복된 하위 문제들 (Overlapping subproblem)</vt:lpstr>
      <vt:lpstr>다이나믹 프로그래밍 방법론</vt:lpstr>
      <vt:lpstr>다이나믹 프로그래밍 방법론</vt:lpstr>
      <vt:lpstr>적어도 피보나치 수열 문제 만큼은!!!</vt:lpstr>
      <vt:lpstr>86. 최대 서브 배열</vt:lpstr>
      <vt:lpstr>86. 최대 서브 배열</vt:lpstr>
      <vt:lpstr>86. 최대 서브 배열</vt:lpstr>
      <vt:lpstr>86. 최대 서브 배열</vt:lpstr>
      <vt:lpstr>88. 집 도둑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23. Dynamic Programming</dc:title>
  <dc:creator>Kim Daeung</dc:creator>
  <cp:lastModifiedBy>Kim Daeung</cp:lastModifiedBy>
  <cp:revision>8</cp:revision>
  <dcterms:created xsi:type="dcterms:W3CDTF">2021-01-06T12:05:02Z</dcterms:created>
  <dcterms:modified xsi:type="dcterms:W3CDTF">2021-01-07T22:36:34Z</dcterms:modified>
</cp:coreProperties>
</file>