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2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7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5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1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9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6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4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E3B2-40C0-4B2C-A298-40AC8F08844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CBB5-897C-4C95-9DFA-A193C828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r>
              <a:rPr lang="ko-KR" altLang="en-US" smtClean="0"/>
              <a:t>장 정렬 정리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9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안정 정렬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불안정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안정 정렬</a:t>
            </a:r>
            <a:r>
              <a:rPr lang="en-US" altLang="ko-KR" dirty="0" smtClean="0"/>
              <a:t>(Stable Sort) </a:t>
            </a:r>
            <a:r>
              <a:rPr lang="ko-KR" altLang="en-US" dirty="0" smtClean="0"/>
              <a:t>알고리즘은 중복된 값을 입력 순서와 동일하게 정렬한다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정렬은 불안정 정렬</a:t>
            </a:r>
            <a:endParaRPr lang="en-US" altLang="ko-KR" dirty="0" smtClean="0"/>
          </a:p>
          <a:p>
            <a:r>
              <a:rPr lang="ko-KR" altLang="en-US" dirty="0" err="1" smtClean="0"/>
              <a:t>병합정렬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버블정렬은</a:t>
            </a:r>
            <a:r>
              <a:rPr lang="ko-KR" altLang="en-US" dirty="0" smtClean="0"/>
              <a:t> 안정 정렬</a:t>
            </a:r>
            <a:endParaRPr lang="en-US" altLang="ko-KR" dirty="0" smtClean="0"/>
          </a:p>
          <a:p>
            <a:r>
              <a:rPr lang="ko-KR" altLang="en-US" dirty="0" smtClean="0"/>
              <a:t>실무에서는 병합 정렬이 </a:t>
            </a:r>
            <a:r>
              <a:rPr lang="ko-KR" altLang="en-US" dirty="0" err="1" smtClean="0"/>
              <a:t>활봘히</a:t>
            </a:r>
            <a:r>
              <a:rPr lang="ko-KR" altLang="en-US" dirty="0" smtClean="0"/>
              <a:t> 쓰임</a:t>
            </a:r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기본 정렬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병합 정렬과 삽입 정렬을 </a:t>
            </a:r>
            <a:r>
              <a:rPr lang="ko-KR" altLang="en-US" dirty="0" err="1" smtClean="0"/>
              <a:t>휴리스틱하게</a:t>
            </a:r>
            <a:r>
              <a:rPr lang="ko-KR" altLang="en-US" dirty="0" smtClean="0"/>
              <a:t> 조합한 </a:t>
            </a:r>
            <a:r>
              <a:rPr lang="en-US" altLang="ko-KR" dirty="0" err="1" smtClean="0"/>
              <a:t>Timsort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504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59. </a:t>
            </a:r>
            <a:r>
              <a:rPr lang="ko-KR" altLang="en-US" dirty="0" err="1" smtClean="0"/>
              <a:t>구간병합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64. </a:t>
            </a:r>
            <a:r>
              <a:rPr lang="ko-KR" altLang="en-US" dirty="0" smtClean="0"/>
              <a:t>원점에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번째로 </a:t>
            </a:r>
            <a:r>
              <a:rPr lang="ko-KR" altLang="en-US" dirty="0" err="1" smtClean="0"/>
              <a:t>가까운점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7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장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목록의 요소를 특정 순서대로 넣는 알고리즘이다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대개 </a:t>
            </a:r>
            <a:r>
              <a:rPr lang="ko-KR" altLang="en-US" dirty="0" err="1" smtClean="0"/>
              <a:t>숫자식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(Numeric Order)</a:t>
            </a:r>
            <a:r>
              <a:rPr lang="ko-KR" altLang="en-US" dirty="0" smtClean="0"/>
              <a:t>와 사전적 순서</a:t>
            </a:r>
            <a:r>
              <a:rPr lang="en-US" altLang="ko-KR" dirty="0" smtClean="0"/>
              <a:t>(Lexicographical Order)</a:t>
            </a:r>
            <a:r>
              <a:rPr lang="ko-KR" altLang="en-US" dirty="0" smtClean="0"/>
              <a:t>로 정렬한다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왜 배우냐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의미가 있냐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실무적으로는 무의미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</a:t>
            </a:r>
            <a:r>
              <a:rPr lang="ko-KR" altLang="en-US" dirty="0" err="1" smtClean="0"/>
              <a:t>빅오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분할정복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이진트리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공간의 </a:t>
            </a:r>
            <a:r>
              <a:rPr lang="ko-KR" altLang="en-US" dirty="0" err="1" smtClean="0"/>
              <a:t>트레이오프</a:t>
            </a:r>
            <a:r>
              <a:rPr lang="ko-KR" altLang="en-US" dirty="0" smtClean="0"/>
              <a:t> 등 여러 </a:t>
            </a:r>
            <a:r>
              <a:rPr lang="en-US" altLang="ko-KR" dirty="0" smtClean="0"/>
              <a:t>CS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핵심주제를</a:t>
            </a:r>
            <a:r>
              <a:rPr lang="ko-KR" altLang="en-US" dirty="0" smtClean="0"/>
              <a:t> 아우르기 때문에 입문에 좋은 주제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523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중요한 알고리즘 절대 아님</a:t>
            </a:r>
            <a:endParaRPr lang="en-US" altLang="ko-KR" dirty="0" smtClean="0"/>
          </a:p>
          <a:p>
            <a:r>
              <a:rPr lang="ko-KR" altLang="en-US" dirty="0" smtClean="0"/>
              <a:t>연달아 있는 아이템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순서가 잘못되어 있는 것을 발견하면 두 아이템을 맞바꾼다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O(n^2)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34" y="4001294"/>
            <a:ext cx="653506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7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정렬</a:t>
            </a:r>
            <a:r>
              <a:rPr lang="en-US" altLang="ko-KR" dirty="0" smtClean="0"/>
              <a:t>(Merge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John von Neumann, 1945</a:t>
            </a:r>
          </a:p>
          <a:p>
            <a:r>
              <a:rPr lang="en-US" altLang="ko-KR" dirty="0" smtClean="0"/>
              <a:t>Divide and Conquer (22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O(n log n)</a:t>
            </a:r>
          </a:p>
          <a:p>
            <a:r>
              <a:rPr lang="en-US" altLang="ko-KR" dirty="0" smtClean="0"/>
              <a:t>Stable Sort</a:t>
            </a:r>
          </a:p>
          <a:p>
            <a:r>
              <a:rPr lang="ko-KR" altLang="en-US" dirty="0" err="1" smtClean="0"/>
              <a:t>입력값을</a:t>
            </a:r>
            <a:r>
              <a:rPr lang="ko-KR" altLang="en-US" dirty="0" smtClean="0"/>
              <a:t> 두 부분으로 분할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더 이상 쪼갤 수 없을 때 정렬하면서 정복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55" y="2053243"/>
            <a:ext cx="3798670" cy="3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Tony Hoare, 1959</a:t>
            </a:r>
          </a:p>
          <a:p>
            <a:r>
              <a:rPr lang="en-US" altLang="ko-KR" dirty="0" smtClean="0"/>
              <a:t>Divide and Conquer</a:t>
            </a:r>
            <a:endParaRPr lang="en-US" altLang="ko-KR" dirty="0" smtClean="0"/>
          </a:p>
          <a:p>
            <a:r>
              <a:rPr lang="en-US" altLang="ko-KR" dirty="0" smtClean="0"/>
              <a:t>Partition-Exchange Sort</a:t>
            </a:r>
          </a:p>
          <a:p>
            <a:r>
              <a:rPr lang="en-US" altLang="ko-KR" dirty="0" smtClean="0"/>
              <a:t>Pivot : </a:t>
            </a:r>
            <a:r>
              <a:rPr lang="ko-KR" altLang="en-US" dirty="0" smtClean="0"/>
              <a:t>이보다 작으면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크면 오른쪽으로 </a:t>
            </a:r>
            <a:r>
              <a:rPr lang="ko-KR" altLang="en-US" dirty="0" err="1" smtClean="0"/>
              <a:t>파티셔닝</a:t>
            </a:r>
            <a:endParaRPr lang="en-US" altLang="ko-KR" dirty="0" smtClean="0"/>
          </a:p>
          <a:p>
            <a:r>
              <a:rPr lang="en-US" altLang="ko-KR" dirty="0" smtClean="0"/>
              <a:t>N. </a:t>
            </a:r>
            <a:r>
              <a:rPr lang="en-US" altLang="ko-KR" dirty="0" err="1" smtClean="0"/>
              <a:t>Lomuto’s</a:t>
            </a:r>
            <a:r>
              <a:rPr lang="en-US" altLang="ko-KR" dirty="0" smtClean="0"/>
              <a:t> Partition Scheme</a:t>
            </a:r>
          </a:p>
          <a:p>
            <a:pPr lvl="1"/>
            <a:r>
              <a:rPr lang="ko-KR" altLang="en-US" dirty="0" smtClean="0"/>
              <a:t>항상 맨 오른쪽의 피벗을 택하는 단순한 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63" y="4883691"/>
            <a:ext cx="3096057" cy="176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64" y="5007533"/>
            <a:ext cx="280074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Tony Hoare, 1959</a:t>
            </a:r>
          </a:p>
          <a:p>
            <a:r>
              <a:rPr lang="en-US" altLang="ko-KR" dirty="0" smtClean="0"/>
              <a:t>Divide and Conquer</a:t>
            </a:r>
            <a:endParaRPr lang="en-US" altLang="ko-KR" dirty="0" smtClean="0"/>
          </a:p>
          <a:p>
            <a:r>
              <a:rPr lang="en-US" altLang="ko-KR" dirty="0" smtClean="0"/>
              <a:t>Partition-Exchange Sort</a:t>
            </a:r>
          </a:p>
          <a:p>
            <a:r>
              <a:rPr lang="en-US" altLang="ko-KR" dirty="0" smtClean="0"/>
              <a:t>Pivot : </a:t>
            </a:r>
            <a:r>
              <a:rPr lang="ko-KR" altLang="en-US" dirty="0" smtClean="0"/>
              <a:t>이보다 작으면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크면 오른쪽으로 </a:t>
            </a:r>
            <a:r>
              <a:rPr lang="ko-KR" altLang="en-US" dirty="0" err="1" smtClean="0"/>
              <a:t>파티셔닝</a:t>
            </a:r>
            <a:endParaRPr lang="en-US" altLang="ko-KR" dirty="0" smtClean="0"/>
          </a:p>
          <a:p>
            <a:r>
              <a:rPr lang="en-US" altLang="ko-KR" dirty="0" smtClean="0"/>
              <a:t>N. </a:t>
            </a:r>
            <a:r>
              <a:rPr lang="en-US" altLang="ko-KR" dirty="0" err="1" smtClean="0"/>
              <a:t>Lomuto’s</a:t>
            </a:r>
            <a:r>
              <a:rPr lang="en-US" altLang="ko-KR" dirty="0" smtClean="0"/>
              <a:t> Partition Scheme</a:t>
            </a:r>
          </a:p>
          <a:p>
            <a:pPr lvl="1"/>
            <a:r>
              <a:rPr lang="ko-KR" altLang="en-US" dirty="0" smtClean="0"/>
              <a:t>항상 맨 오른쪽의 피벗을 택하는 단순한 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57" y="4883691"/>
            <a:ext cx="3096057" cy="1762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561" y="4940848"/>
            <a:ext cx="288647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파티션 함수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피벗은 맨 오른쪽 값을 기준으로 하며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기준으로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포인터가 이동해 오른쪽 포인터의 값이 피벗보다 작다면 서로 </a:t>
            </a:r>
            <a:r>
              <a:rPr lang="ko-KR" altLang="en-US" dirty="0" err="1" smtClean="0"/>
              <a:t>스왑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16" y="4063639"/>
            <a:ext cx="3086531" cy="2724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04" y="4502792"/>
            <a:ext cx="38010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Right </a:t>
            </a:r>
            <a:r>
              <a:rPr lang="ko-KR" altLang="en-US" dirty="0" smtClean="0"/>
              <a:t>포인터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값 </a:t>
            </a:r>
            <a:r>
              <a:rPr lang="en-US" altLang="ko-KR" dirty="0" smtClean="0"/>
              <a:t>&lt; </a:t>
            </a:r>
            <a:r>
              <a:rPr lang="ko-KR" altLang="en-US" dirty="0" err="1" smtClean="0"/>
              <a:t>피벗값일때</a:t>
            </a:r>
            <a:endParaRPr lang="en-US" altLang="ko-KR" dirty="0" smtClean="0"/>
          </a:p>
          <a:p>
            <a:r>
              <a:rPr lang="ko-KR" altLang="en-US" dirty="0" smtClean="0"/>
              <a:t>왼쪽과 오른쪽을 </a:t>
            </a:r>
            <a:r>
              <a:rPr lang="ko-KR" altLang="en-US" dirty="0" err="1" smtClean="0"/>
              <a:t>스왑</a:t>
            </a:r>
            <a:endParaRPr lang="en-US" altLang="ko-KR" dirty="0" smtClean="0"/>
          </a:p>
          <a:p>
            <a:r>
              <a:rPr lang="ko-KR" altLang="en-US" dirty="0" err="1" smtClean="0"/>
              <a:t>스왑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left </a:t>
            </a:r>
            <a:r>
              <a:rPr lang="ko-KR" altLang="en-US" dirty="0" smtClean="0"/>
              <a:t>포인터가 함께 이동</a:t>
            </a:r>
            <a:r>
              <a:rPr lang="en-US" altLang="ko-KR" dirty="0" smtClean="0"/>
              <a:t>(4-&gt;5)</a:t>
            </a:r>
          </a:p>
          <a:p>
            <a:r>
              <a:rPr lang="ko-KR" altLang="en-US" dirty="0" smtClean="0"/>
              <a:t>오른쪽 포인터가 끝에 도달하면 </a:t>
            </a:r>
            <a:r>
              <a:rPr lang="ko-KR" altLang="en-US" dirty="0" err="1" smtClean="0"/>
              <a:t>피벗값</a:t>
            </a:r>
            <a:r>
              <a:rPr lang="ko-KR" altLang="en-US" dirty="0" smtClean="0"/>
              <a:t> 미만은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이상은 오른쪽</a:t>
            </a:r>
            <a:endParaRPr lang="en-US" altLang="ko-KR" dirty="0" smtClean="0"/>
          </a:p>
          <a:p>
            <a:r>
              <a:rPr lang="ko-KR" altLang="en-US" dirty="0" smtClean="0"/>
              <a:t>왼쪽 포인터의 위치로 피벗 아이템이 이동</a:t>
            </a:r>
            <a:endParaRPr lang="en-US" altLang="ko-KR" dirty="0"/>
          </a:p>
          <a:p>
            <a:r>
              <a:rPr lang="ko-KR" altLang="en-US" dirty="0" smtClean="0"/>
              <a:t>동일방식으로 분할 정복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기준 </a:t>
            </a:r>
            <a:r>
              <a:rPr lang="en-US" altLang="ko-KR" dirty="0" smtClean="0"/>
              <a:t>lo &lt; hi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서로 위치가 역전할 때까지 재귀로 반복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56" y="780596"/>
            <a:ext cx="2490244" cy="56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매우 빠르고 효율적</a:t>
            </a:r>
            <a:endParaRPr lang="en-US" altLang="ko-KR" dirty="0" smtClean="0"/>
          </a:p>
          <a:p>
            <a:r>
              <a:rPr lang="ko-KR" altLang="en-US" dirty="0" smtClean="0"/>
              <a:t>최악의 경우 </a:t>
            </a:r>
            <a:r>
              <a:rPr lang="en-US" altLang="ko-KR" dirty="0" smtClean="0"/>
              <a:t>O(n^2)</a:t>
            </a:r>
          </a:p>
          <a:p>
            <a:pPr lvl="1"/>
            <a:r>
              <a:rPr lang="ko-KR" altLang="en-US" dirty="0" smtClean="0"/>
              <a:t>이미 정렬된 배열이 입력으로 들어옴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피벗은 계속 오른쪽에 위치</a:t>
            </a:r>
            <a:endParaRPr lang="en-US" altLang="ko-KR" dirty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번 라운드에 걸쳐 전체를 비교해 최악</a:t>
            </a:r>
            <a:endParaRPr lang="en-US" altLang="ko-KR" dirty="0" smtClean="0"/>
          </a:p>
          <a:p>
            <a:r>
              <a:rPr lang="ko-KR" altLang="en-US" dirty="0" err="1" smtClean="0"/>
              <a:t>입력값에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성능편차가</a:t>
            </a:r>
            <a:r>
              <a:rPr lang="ko-KR" altLang="en-US" dirty="0" smtClean="0"/>
              <a:t> 심하나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피벗 선택 알고리즘 개선해 </a:t>
            </a:r>
            <a:r>
              <a:rPr lang="ko-KR" altLang="en-US" dirty="0" err="1" smtClean="0"/>
              <a:t>퀵정렬을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좀 더 최적화하는 등</a:t>
            </a:r>
            <a:r>
              <a:rPr lang="en-US" altLang="ko-KR" dirty="0" smtClean="0"/>
              <a:t>…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13" y="2196054"/>
            <a:ext cx="418205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328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17장 정렬 정리</vt:lpstr>
      <vt:lpstr>17장 개념 - 정렬</vt:lpstr>
      <vt:lpstr>버블 정렬</vt:lpstr>
      <vt:lpstr>병합 정렬(Merge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안정 정렬 vs 불안정 정렬</vt:lpstr>
      <vt:lpstr>59. 구간병합</vt:lpstr>
      <vt:lpstr>64. 원점에 K번째로 가까운점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dwkim</dc:creator>
  <cp:lastModifiedBy>dwkim</cp:lastModifiedBy>
  <cp:revision>7</cp:revision>
  <dcterms:created xsi:type="dcterms:W3CDTF">2020-11-06T16:40:51Z</dcterms:created>
  <dcterms:modified xsi:type="dcterms:W3CDTF">2020-11-07T06:48:28Z</dcterms:modified>
</cp:coreProperties>
</file>