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5" r:id="rId5"/>
    <p:sldId id="274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6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20EE-250A-475C-B2FC-1F915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0CC9B-37A9-4A55-A615-9F7373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79FD-F7DD-4625-98EB-E75CFE7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2DEBF-4B4E-4F5C-B048-C898E6E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0774-C67E-44A0-876D-25EBCBE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B8357-203C-4756-BEEE-6FD7A348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9C690-CB55-45CD-AEFF-4BCA02CF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CF278-DA8D-4E62-AF10-BE70BA1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CB70-CBA7-4B8B-B683-F95065F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D6B1-91CE-4DA6-8635-50F700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defRPr sz="24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2pPr>
            <a:lvl3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3pPr>
            <a:lvl4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4pPr>
            <a:lvl5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076845" y="78183"/>
            <a:ext cx="2025622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Python algorithm</a:t>
            </a:r>
          </a:p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장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문자열 조작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099100" y="-13335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990-0AC1-44FD-8C35-657CAB6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916E-9849-4B3D-94CE-0F46704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1B15-B531-4414-BAC7-7755F90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B15D-BD90-4095-8784-D479D55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BAB4-11C0-4EBF-A415-6FCBB19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794B-27B3-4AE5-B34F-BD5D96A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EFDBD-1B84-459D-AC07-672F116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D2C6-007B-458B-AEE9-BC2F54D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D0A87-08A1-4D8E-9068-9035F04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59C0-7A11-4437-B374-B603C93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21DD-615B-4D96-BC20-2D82824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AC7E-A4F8-4711-9F5D-046C875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4FC16-719F-4F7C-9438-A169FCF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8220-2E64-46F9-BDC9-8F4AD276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F62E0-BB3F-4B39-8B02-D2B897AC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24475-DB40-44B9-9494-7777F45B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95D72-A194-4D06-939C-D3672FB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6A896-C68B-41DB-B959-8BC55BC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36511-8048-4DB7-A027-C9F9210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33A5-F419-4AAE-BBDC-57F3B67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EEEA0-4B8E-4A78-A38B-D7152C0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912C5-9EB2-421E-A0DB-7D78ED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3C08-B896-4F07-9A89-BD8F47B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70F2-3D45-429C-903D-DB5D7E55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F8E46-F42C-4DD7-BAFD-9665CC68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9F75-5804-4C8A-9D12-1920AED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95DF-E4D3-4858-9B7C-4CA6CCB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7952-7881-445F-8B97-82A9B49D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1F5-1737-49A1-BBC7-45ACACA1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5178-88FF-4302-916C-503126F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A578-3D56-4D98-A37A-84D68E5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5F323-BBBC-4CDD-8E9F-D334BFB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3462-B9D8-4B05-AAFB-3FBDEE8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31871-C015-42E5-B579-DC6AE2C0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15F9F-2A9F-4430-BD38-EB44C89A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7204-F6C2-4839-800C-6B48F4C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60D8-82CE-4202-AD60-0477980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BCC7-67B8-4A79-9A68-7E2383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4A76-8A39-4634-88B8-87B2DD9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3268A-0AE4-44DD-AD54-3CA2698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5A97-CC34-4E90-958D-52DB2596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483C-29A8-4525-9DDD-19098B90EBDE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451-32A1-4A79-919E-BB284D31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19B9-5719-4B96-AA53-B04748B2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etcode.com/problems/valid-palindr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leetcode.com/problems/reverse-str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eetcode.com/problems/reverse-str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eetcode.com/problems/reverse-strin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leetcode.com/problems/longest-palindromic-substrin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leetcode.com/problems/longest-palindromic-substrin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leetcode.com/problems/longest-palindromic-substrin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eetcode.com/problems/valid-palindro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03945" y="30248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</a:t>
            </a:r>
            <a:r>
              <a:rPr lang="ko-KR" altLang="en-US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장</a:t>
            </a:r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r>
              <a:rPr lang="ko-KR" altLang="en-US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문자열 조작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232C0-EC63-4E2E-BEBC-45D07FE4FBF1}"/>
              </a:ext>
            </a:extLst>
          </p:cNvPr>
          <p:cNvSpPr/>
          <p:nvPr userDrawn="1"/>
        </p:nvSpPr>
        <p:spPr>
          <a:xfrm>
            <a:off x="5107350" y="718517"/>
            <a:ext cx="19773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심은선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69167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5107350" y="345726"/>
            <a:ext cx="197730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Python algorithm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파이썬 문자열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슬라이싱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114658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01. 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유효한 </a:t>
            </a:r>
            <a:r>
              <a:rPr lang="ko-KR" altLang="en-US" sz="24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endPara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‘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소주 만 병만 주소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’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처럼 뒤집어도 똑같은 문장이 되는 것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dirty="0">
                <a:hlinkClick r:id="rId2"/>
              </a:rPr>
              <a:t>https://leetcode.com/problems/valid-palindrome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0EC9CE-37DF-497B-B588-F8BF4328F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873" y="2825475"/>
            <a:ext cx="4029075" cy="22288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A31C840-77DE-450B-92AC-DF18D20AD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65" y="2743760"/>
            <a:ext cx="3988533" cy="3656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3999DE-95F4-4634-9DCA-0B02405D8A62}"/>
              </a:ext>
            </a:extLst>
          </p:cNvPr>
          <p:cNvSpPr txBox="1"/>
          <p:nvPr/>
        </p:nvSpPr>
        <p:spPr>
          <a:xfrm>
            <a:off x="6663873" y="5154705"/>
            <a:ext cx="4029076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배열끼리 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== 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연산자가 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value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비교다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ko-KR" altLang="en-US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8D3825-F972-4BE0-8791-63562B73453C}"/>
              </a:ext>
            </a:extLst>
          </p:cNvPr>
          <p:cNvSpPr/>
          <p:nvPr/>
        </p:nvSpPr>
        <p:spPr>
          <a:xfrm>
            <a:off x="7924799" y="4751294"/>
            <a:ext cx="251012" cy="215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16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02.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문자열 뒤집기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(reverse-string)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114658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02. 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문자열 뒤집기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(reverse-string)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Return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없이 리스트 내부를 직접 조작해서 문자열을 뒤집는 함수 작성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dirty="0">
                <a:hlinkClick r:id="rId2"/>
              </a:rPr>
              <a:t>https://leetcode.com/problems/reverse-string/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31B447-BF0D-4E2D-A7DE-D5A2E40D5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247" y="3038395"/>
            <a:ext cx="20764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35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02.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문자열 뒤집기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(reverse-string)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114658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02. 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문자열 뒤집기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(reverse-string)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포인터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배열 인덱스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이용한 뒤집기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dirty="0">
                <a:hlinkClick r:id="rId2"/>
              </a:rPr>
              <a:t>https://leetcode.com/problems/reverse-string/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00F63B-4124-4A19-83A0-60CE381B7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29" y="2854098"/>
            <a:ext cx="5638800" cy="2847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ABC2A5-51C7-431A-B065-54B7D0AA3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585" y="2854098"/>
            <a:ext cx="46482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3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02.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문자열 뒤집기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(reverse-string)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114658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02. 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문자열 뒤집기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(reverse-string)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파이썬 내장함수 이용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#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내장함수 비교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  a)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array.reverse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() : return None,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원본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reverse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  b) reversed(array) : return reversed array,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원본 불변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dirty="0">
                <a:hlinkClick r:id="rId2"/>
              </a:rPr>
              <a:t>https://leetcode.com/problems/reverse-string/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FDB586-BBCC-4133-84B2-1CB5E0808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07" y="2844876"/>
            <a:ext cx="5823307" cy="134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52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03.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가장 긴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부분 문자열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114658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03. 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가장 긴 </a:t>
            </a:r>
            <a:r>
              <a:rPr lang="ko-KR" altLang="en-US" sz="24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부분 문자열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(longest-palindromic-substring)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주어진 문자열에서 가장 긴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부분 문자열을 출력하기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dirty="0">
                <a:hlinkClick r:id="rId2"/>
              </a:rPr>
              <a:t>https://leetcode.com/problems/longest-palindromic-substring/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29E2C8-390B-4515-B415-7ABA920A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15" y="2899682"/>
            <a:ext cx="3134979" cy="232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49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03.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가장 긴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부분 문자열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114658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03. 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가장 긴 </a:t>
            </a:r>
            <a:r>
              <a:rPr lang="ko-KR" altLang="en-US" sz="24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부분 문자열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(longest-palindromic-substring)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주어진 문자열에서 가장 긴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부분 문자열을 출력하기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dirty="0">
                <a:hlinkClick r:id="rId2"/>
              </a:rPr>
              <a:t>https://leetcode.com/problems/longest-palindromic-substring/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85526C-196C-43C8-9035-730624236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32" y="2783182"/>
            <a:ext cx="3870792" cy="35150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7EAD43-43EC-41DF-A6AC-80622EBD4AF4}"/>
              </a:ext>
            </a:extLst>
          </p:cNvPr>
          <p:cNvSpPr/>
          <p:nvPr/>
        </p:nvSpPr>
        <p:spPr>
          <a:xfrm>
            <a:off x="5342560" y="3370187"/>
            <a:ext cx="6205538" cy="4034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3CDFCC5-BF24-425B-ABE2-B81996FAC6A1}"/>
              </a:ext>
            </a:extLst>
          </p:cNvPr>
          <p:cNvGrpSpPr/>
          <p:nvPr/>
        </p:nvGrpSpPr>
        <p:grpSpPr>
          <a:xfrm>
            <a:off x="5523411" y="3853930"/>
            <a:ext cx="5813035" cy="1003347"/>
            <a:chOff x="5554211" y="3693458"/>
            <a:chExt cx="5813035" cy="100334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F4CC654-036C-430C-9E41-36D69361C9D5}"/>
                </a:ext>
              </a:extLst>
            </p:cNvPr>
            <p:cNvGrpSpPr/>
            <p:nvPr/>
          </p:nvGrpSpPr>
          <p:grpSpPr>
            <a:xfrm>
              <a:off x="5554211" y="3693458"/>
              <a:ext cx="4760259" cy="286871"/>
              <a:chOff x="5554211" y="3693458"/>
              <a:chExt cx="4760259" cy="286871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697EB9E1-0066-4C86-BD2A-AF3D0AEE6427}"/>
                  </a:ext>
                </a:extLst>
              </p:cNvPr>
              <p:cNvCxnSpPr/>
              <p:nvPr/>
            </p:nvCxnSpPr>
            <p:spPr>
              <a:xfrm>
                <a:off x="5554211" y="3836894"/>
                <a:ext cx="4760259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6FD7440-979F-44B2-96D6-035F093C7A7D}"/>
                  </a:ext>
                </a:extLst>
              </p:cNvPr>
              <p:cNvSpPr/>
              <p:nvPr/>
            </p:nvSpPr>
            <p:spPr>
              <a:xfrm>
                <a:off x="7261987" y="3693458"/>
                <a:ext cx="1183341" cy="2868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size</a:t>
                </a:r>
                <a:endParaRPr lang="ko-KR" altLang="en-US" dirty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8C0C5B9-C7AC-4BB6-B732-72D8B33F50DA}"/>
                </a:ext>
              </a:extLst>
            </p:cNvPr>
            <p:cNvGrpSpPr/>
            <p:nvPr/>
          </p:nvGrpSpPr>
          <p:grpSpPr>
            <a:xfrm>
              <a:off x="6096000" y="4069434"/>
              <a:ext cx="4760259" cy="286871"/>
              <a:chOff x="5554211" y="3693458"/>
              <a:chExt cx="4760259" cy="286871"/>
            </a:xfrm>
          </p:grpSpPr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007B1EA4-89DC-483D-8984-159CE6DB1716}"/>
                  </a:ext>
                </a:extLst>
              </p:cNvPr>
              <p:cNvCxnSpPr/>
              <p:nvPr/>
            </p:nvCxnSpPr>
            <p:spPr>
              <a:xfrm>
                <a:off x="5554211" y="3836894"/>
                <a:ext cx="4760259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27AAEB1-3790-4BB3-AB53-4037A21E029D}"/>
                  </a:ext>
                </a:extLst>
              </p:cNvPr>
              <p:cNvSpPr/>
              <p:nvPr/>
            </p:nvSpPr>
            <p:spPr>
              <a:xfrm>
                <a:off x="7261987" y="3693458"/>
                <a:ext cx="1183341" cy="2868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size</a:t>
                </a:r>
                <a:endParaRPr lang="ko-KR" altLang="en-US" dirty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46FF21-E102-4E19-A164-AB67A9F17884}"/>
                </a:ext>
              </a:extLst>
            </p:cNvPr>
            <p:cNvGrpSpPr/>
            <p:nvPr/>
          </p:nvGrpSpPr>
          <p:grpSpPr>
            <a:xfrm>
              <a:off x="6606987" y="4409934"/>
              <a:ext cx="4760259" cy="286871"/>
              <a:chOff x="5554211" y="3693458"/>
              <a:chExt cx="4760259" cy="286871"/>
            </a:xfrm>
          </p:grpSpPr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61963A62-D51D-4D83-83CA-BB03A39E5FFA}"/>
                  </a:ext>
                </a:extLst>
              </p:cNvPr>
              <p:cNvCxnSpPr/>
              <p:nvPr/>
            </p:nvCxnSpPr>
            <p:spPr>
              <a:xfrm>
                <a:off x="5554211" y="3836894"/>
                <a:ext cx="4760259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327674F-D0EB-4F4B-B59B-4ED5AD487A2D}"/>
                  </a:ext>
                </a:extLst>
              </p:cNvPr>
              <p:cNvSpPr/>
              <p:nvPr/>
            </p:nvSpPr>
            <p:spPr>
              <a:xfrm>
                <a:off x="7261987" y="3693458"/>
                <a:ext cx="1183341" cy="2868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size</a:t>
                </a:r>
                <a:endParaRPr lang="ko-KR" altLang="en-US" dirty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348CB1B-D4E1-4602-A0EF-2E7D10A347D2}"/>
              </a:ext>
            </a:extLst>
          </p:cNvPr>
          <p:cNvSpPr txBox="1"/>
          <p:nvPr/>
        </p:nvSpPr>
        <p:spPr>
          <a:xfrm>
            <a:off x="5342560" y="5106843"/>
            <a:ext cx="651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고정 길이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size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대해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substring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옮겨가면서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확인하기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362CF9-095D-4F1C-AD24-171C9D15778F}"/>
              </a:ext>
            </a:extLst>
          </p:cNvPr>
          <p:cNvSpPr txBox="1"/>
          <p:nvPr/>
        </p:nvSpPr>
        <p:spPr>
          <a:xfrm>
            <a:off x="5528560" y="2751915"/>
            <a:ext cx="17040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Solution1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6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03.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가장 긴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부분 문자열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114658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03. 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가장 긴 </a:t>
            </a:r>
            <a:r>
              <a:rPr lang="ko-KR" altLang="en-US" sz="24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부분 문자열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(longest-palindromic-substring)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주어진 문자열에서 가장 긴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부분 문자열을 출력하기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dirty="0">
                <a:hlinkClick r:id="rId2"/>
              </a:rPr>
              <a:t>https://leetcode.com/problems/longest-palindromic-substring/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7EAD43-43EC-41DF-A6AC-80622EBD4AF4}"/>
              </a:ext>
            </a:extLst>
          </p:cNvPr>
          <p:cNvSpPr/>
          <p:nvPr/>
        </p:nvSpPr>
        <p:spPr>
          <a:xfrm>
            <a:off x="5529440" y="3403284"/>
            <a:ext cx="6205538" cy="4034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7EB9E1-0066-4C86-BD2A-AF3D0AEE6427}"/>
              </a:ext>
            </a:extLst>
          </p:cNvPr>
          <p:cNvCxnSpPr>
            <a:cxnSpLocks/>
          </p:cNvCxnSpPr>
          <p:nvPr/>
        </p:nvCxnSpPr>
        <p:spPr>
          <a:xfrm>
            <a:off x="6414823" y="4041997"/>
            <a:ext cx="238013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48CB1B-D4E1-4602-A0EF-2E7D10A347D2}"/>
              </a:ext>
            </a:extLst>
          </p:cNvPr>
          <p:cNvSpPr txBox="1"/>
          <p:nvPr/>
        </p:nvSpPr>
        <p:spPr>
          <a:xfrm>
            <a:off x="5725155" y="5149254"/>
            <a:ext cx="578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각 위치에서 시작해 홀수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짝수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개수씩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문자열을 확장하면서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확인하기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F69708-3820-4250-901B-95FFF56A2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05" y="2671995"/>
            <a:ext cx="4728872" cy="33306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A8A7970-96F5-4EB8-AA7C-F0C805AECD47}"/>
              </a:ext>
            </a:extLst>
          </p:cNvPr>
          <p:cNvSpPr/>
          <p:nvPr/>
        </p:nvSpPr>
        <p:spPr>
          <a:xfrm>
            <a:off x="7348095" y="3407811"/>
            <a:ext cx="414160" cy="4034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248BA2F-D5FF-48EA-B575-3D3417587F5E}"/>
              </a:ext>
            </a:extLst>
          </p:cNvPr>
          <p:cNvCxnSpPr>
            <a:cxnSpLocks/>
          </p:cNvCxnSpPr>
          <p:nvPr/>
        </p:nvCxnSpPr>
        <p:spPr>
          <a:xfrm>
            <a:off x="6084472" y="4337323"/>
            <a:ext cx="2995194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AED4E94-F634-4848-87EF-10A7925BC032}"/>
              </a:ext>
            </a:extLst>
          </p:cNvPr>
          <p:cNvCxnSpPr>
            <a:cxnSpLocks/>
          </p:cNvCxnSpPr>
          <p:nvPr/>
        </p:nvCxnSpPr>
        <p:spPr>
          <a:xfrm>
            <a:off x="5637015" y="4669017"/>
            <a:ext cx="3883503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608CB52-8AF4-4992-851E-5A9DB44761A1}"/>
              </a:ext>
            </a:extLst>
          </p:cNvPr>
          <p:cNvCxnSpPr/>
          <p:nvPr/>
        </p:nvCxnSpPr>
        <p:spPr>
          <a:xfrm>
            <a:off x="7561175" y="2987989"/>
            <a:ext cx="0" cy="201837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FD7440-979F-44B2-96D6-035F093C7A7D}"/>
              </a:ext>
            </a:extLst>
          </p:cNvPr>
          <p:cNvSpPr/>
          <p:nvPr/>
        </p:nvSpPr>
        <p:spPr>
          <a:xfrm>
            <a:off x="7235659" y="3899103"/>
            <a:ext cx="692821" cy="286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size</a:t>
            </a:r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ADAA39-9EB8-418F-93B6-CC411BD488B6}"/>
              </a:ext>
            </a:extLst>
          </p:cNvPr>
          <p:cNvSpPr txBox="1"/>
          <p:nvPr/>
        </p:nvSpPr>
        <p:spPr>
          <a:xfrm>
            <a:off x="5528560" y="2751915"/>
            <a:ext cx="17040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Solution2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08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C1F866-E0C2-484F-A982-84D6B509B379}"/>
              </a:ext>
            </a:extLst>
          </p:cNvPr>
          <p:cNvGrpSpPr/>
          <p:nvPr/>
        </p:nvGrpSpPr>
        <p:grpSpPr>
          <a:xfrm>
            <a:off x="5224428" y="621225"/>
            <a:ext cx="5768470" cy="4536217"/>
            <a:chOff x="3551175" y="366636"/>
            <a:chExt cx="4440516" cy="36207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50BF8F-79F7-462E-AD12-EA849BBEEE36}"/>
                </a:ext>
              </a:extLst>
            </p:cNvPr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46BB0B2-87C8-4124-A6A0-BF8487384537}"/>
                </a:ext>
              </a:extLst>
            </p:cNvPr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07D54D-FD08-4597-9AAC-3DF999081C01}"/>
                  </a:ext>
                </a:extLst>
              </p:cNvPr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FA5539A5-C038-48F3-9AC2-5820D108A092}"/>
                  </a:ext>
                </a:extLst>
              </p:cNvPr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p:grp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D8231365-F64C-46C1-8F75-820775EFA1EB}"/>
                </a:ext>
              </a:extLst>
            </p:cNvPr>
            <p:cNvSpPr txBox="1">
              <a:spLocks/>
            </p:cNvSpPr>
            <p:nvPr/>
          </p:nvSpPr>
          <p:spPr>
            <a:xfrm>
              <a:off x="5388635" y="366636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0" spc="-300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Q &amp; A</a:t>
              </a:r>
              <a:endParaRPr lang="ko-KR" altLang="en-US" sz="8000" spc="-3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996C020A-B6A4-4E0B-8F33-D6710800837B}"/>
                </a:ext>
              </a:extLst>
            </p:cNvPr>
            <p:cNvSpPr txBox="1">
              <a:spLocks/>
            </p:cNvSpPr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들어주셔서 감사합니다</a:t>
              </a:r>
              <a:r>
                <a:rPr lang="en-US" altLang="ko-KR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  <a:endParaRPr lang="ko-KR" altLang="en-US" sz="28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15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7A160E-DCA7-49A9-88A6-49DAC13F3B4C}"/>
              </a:ext>
            </a:extLst>
          </p:cNvPr>
          <p:cNvGrpSpPr/>
          <p:nvPr/>
        </p:nvGrpSpPr>
        <p:grpSpPr>
          <a:xfrm>
            <a:off x="3424131" y="1472615"/>
            <a:ext cx="8865840" cy="3493346"/>
            <a:chOff x="2929920" y="1588790"/>
            <a:chExt cx="9262080" cy="3493346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281D24A-4D8F-44B9-ACFB-4495BCABF5A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2BC670-7D5C-46E1-BB3B-7122ACEA5ECA}"/>
                </a:ext>
              </a:extLst>
            </p:cNvPr>
            <p:cNvGrpSpPr/>
            <p:nvPr/>
          </p:nvGrpSpPr>
          <p:grpSpPr>
            <a:xfrm>
              <a:off x="2929920" y="2479040"/>
              <a:ext cx="9262080" cy="891903"/>
              <a:chOff x="2411760" y="2042160"/>
              <a:chExt cx="9780240" cy="891903"/>
            </a:xfrm>
          </p:grpSpPr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4A2FBF2-6092-4CB2-8171-187381948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2229357"/>
                <a:ext cx="9516081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01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파이썬 문자열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슬라이싱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BACCA40-37BF-4D6D-8755-E6FA739B6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6D52862-8BED-4B68-8FDF-6A99084D37F9}"/>
                </a:ext>
              </a:extLst>
            </p:cNvPr>
            <p:cNvGrpSpPr/>
            <p:nvPr/>
          </p:nvGrpSpPr>
          <p:grpSpPr>
            <a:xfrm>
              <a:off x="2929920" y="3359130"/>
              <a:ext cx="9262080" cy="891903"/>
              <a:chOff x="2411760" y="2042160"/>
              <a:chExt cx="9780240" cy="891903"/>
            </a:xfrm>
          </p:grpSpPr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7A5C544E-43CC-4D28-A824-52BD8E464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2229357"/>
                <a:ext cx="9516081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02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02. 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문자열 뒤집기</a:t>
                </a: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F14E9BF-2023-4CC2-8B3B-4D3412F8D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90BA534-3615-433E-9FEE-51361DD55D2A}"/>
                </a:ext>
              </a:extLst>
            </p:cNvPr>
            <p:cNvGrpSpPr/>
            <p:nvPr/>
          </p:nvGrpSpPr>
          <p:grpSpPr>
            <a:xfrm>
              <a:off x="2929920" y="4239220"/>
              <a:ext cx="9262080" cy="842916"/>
              <a:chOff x="2411760" y="2042160"/>
              <a:chExt cx="9780240" cy="842916"/>
            </a:xfrm>
          </p:grpSpPr>
          <p:sp>
            <p:nvSpPr>
              <p:cNvPr id="50" name="제목 1">
                <a:extLst>
                  <a:ext uri="{FF2B5EF4-FFF2-40B4-BE49-F238E27FC236}">
                    <a16:creationId xmlns:a16="http://schemas.microsoft.com/office/drawing/2014/main" id="{1A7530AE-9758-4C4A-A159-87D760396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2180370"/>
                <a:ext cx="9516081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03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03. 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가장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긴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팰린드롬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부분 문자열</a:t>
                </a: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94FE288-FAAD-43D9-8AC1-7D319C65D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A6E6697-555D-4EC7-9743-26A876B79A8F}"/>
              </a:ext>
            </a:extLst>
          </p:cNvPr>
          <p:cNvSpPr txBox="1">
            <a:spLocks/>
          </p:cNvSpPr>
          <p:nvPr/>
        </p:nvSpPr>
        <p:spPr>
          <a:xfrm>
            <a:off x="3429572" y="1572482"/>
            <a:ext cx="8626378" cy="704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nit</a:t>
            </a:r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00</a:t>
            </a:r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8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ko-KR" altLang="en-US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31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00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Intro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403956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파이썬의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타입 명시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	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From typing import </a:t>
            </a:r>
            <a:r>
              <a:rPr lang="en-US" altLang="ko-KR" dirty="0" err="1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TypeVar</a:t>
            </a:r>
            <a:endParaRPr lang="en-US" altLang="ko-KR" dirty="0">
              <a:solidFill>
                <a:srgbClr val="0070C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66C0C0-3E5E-425F-A40E-64B37EE49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62" y="2813584"/>
            <a:ext cx="3048000" cy="2457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EA007D-94FD-4FF5-AEF4-682107F453B7}"/>
              </a:ext>
            </a:extLst>
          </p:cNvPr>
          <p:cNvSpPr txBox="1"/>
          <p:nvPr/>
        </p:nvSpPr>
        <p:spPr>
          <a:xfrm>
            <a:off x="5093553" y="1657350"/>
            <a:ext cx="40395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파이썬 구조체</a:t>
            </a:r>
            <a:endPara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Dataclass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데코레이터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이용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From </a:t>
            </a:r>
            <a:r>
              <a:rPr lang="en-US" altLang="ko-KR" dirty="0" err="1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dataclass</a:t>
            </a:r>
            <a:r>
              <a:rPr lang="en-US" altLang="ko-KR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import </a:t>
            </a:r>
            <a:r>
              <a:rPr lang="en-US" altLang="ko-KR" dirty="0" err="1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dataclass</a:t>
            </a:r>
            <a:endParaRPr lang="en-US" altLang="ko-KR" dirty="0">
              <a:solidFill>
                <a:srgbClr val="0070C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5F71D4-79FD-4BEB-BAA8-F65D1EFB8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28" y="3237381"/>
            <a:ext cx="2876550" cy="2266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BDC9C2-AAD8-4873-86A8-0B6D9A55751B}"/>
              </a:ext>
            </a:extLst>
          </p:cNvPr>
          <p:cNvSpPr txBox="1"/>
          <p:nvPr/>
        </p:nvSpPr>
        <p:spPr>
          <a:xfrm>
            <a:off x="8051906" y="5843991"/>
            <a:ext cx="4039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# </a:t>
            </a:r>
            <a:r>
              <a:rPr lang="en-US" altLang="ko-KR" sz="16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Dataclass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16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데코레이터는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생성자를 자동으로    </a:t>
            </a:r>
            <a:endParaRPr lang="en-US" altLang="ko-KR" sz="1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생성해주므로 클래스 정의에도 유용</a:t>
            </a:r>
            <a:endParaRPr lang="en-US" altLang="ko-KR" sz="1600" dirty="0">
              <a:solidFill>
                <a:srgbClr val="0070C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83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00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Intro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49539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파이썬 프로그래밍</a:t>
            </a:r>
            <a:endPara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</a:t>
            </a:r>
            <a:r>
              <a:rPr lang="ko-KR" altLang="en-US" sz="2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네이밍 컨벤션</a:t>
            </a:r>
            <a:endParaRPr lang="en-US" altLang="ko-KR" sz="2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스네이크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케이스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단어를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 구분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  ex)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snake_case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</a:t>
            </a:r>
            <a:r>
              <a:rPr lang="ko-KR" altLang="en-US" sz="2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타입 힌트</a:t>
            </a:r>
            <a:endParaRPr lang="en-US" altLang="ko-KR" sz="2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파이썬은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동적언어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실행시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자료형 결정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따라서 타입 명시로 버그를 줄여야 함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38BC82-9FB1-4E11-AAAF-0C194E980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18" y="4580085"/>
            <a:ext cx="2994848" cy="80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6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파이썬 문자열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슬라이싱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114658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파이썬 문자열 </a:t>
            </a:r>
            <a:r>
              <a:rPr lang="ko-KR" altLang="en-US" sz="24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슬라이싱</a:t>
            </a:r>
            <a:endPara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매우 빠른 속도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내부적으로 포인터 이용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문자열 조작에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슬라이싱을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우선적으로 사용하기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6A3952-32F3-4A2B-85CE-A82B9C50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6" y="3037085"/>
            <a:ext cx="3057525" cy="2447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7C9078-F60C-45A3-854E-31327A6AD613}"/>
              </a:ext>
            </a:extLst>
          </p:cNvPr>
          <p:cNvSpPr txBox="1"/>
          <p:nvPr/>
        </p:nvSpPr>
        <p:spPr>
          <a:xfrm>
            <a:off x="4944315" y="3429000"/>
            <a:ext cx="62304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S[</a:t>
            </a:r>
            <a:r>
              <a:rPr lang="en-US" altLang="ko-KR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idx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</a:p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S[</a:t>
            </a:r>
            <a:r>
              <a:rPr lang="en-US" altLang="ko-KR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start_idx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: </a:t>
            </a:r>
            <a:r>
              <a:rPr lang="en-US" altLang="ko-KR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end_idx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 (</a:t>
            </a:r>
            <a:r>
              <a:rPr lang="en-US" altLang="ko-KR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end_idx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미포함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 = S (_ _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복사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</a:t>
            </a:r>
            <a:r>
              <a:rPr lang="ko-KR" altLang="en-US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=</a:t>
            </a:r>
            <a:r>
              <a:rPr lang="ko-KR" altLang="en-US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S[ : ] (_ _ </a:t>
            </a:r>
            <a:r>
              <a:rPr lang="ko-KR" altLang="en-US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복사</a:t>
            </a:r>
            <a:r>
              <a:rPr lang="en-US" altLang="ko-KR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S[</a:t>
            </a:r>
            <a:r>
              <a:rPr lang="en-US" altLang="ko-KR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: end : step]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34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파이썬 문자열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슬라이싱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114658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파이썬 문자열 </a:t>
            </a:r>
            <a:r>
              <a:rPr lang="ko-KR" altLang="en-US" sz="24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슬라이싱</a:t>
            </a:r>
            <a:endPara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매우 빠른 속도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내부적으로 포인터 이용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문자열 조작에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슬라이싱을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우선적으로 사용하기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6A3952-32F3-4A2B-85CE-A82B9C50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6" y="3037085"/>
            <a:ext cx="3057525" cy="2447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7C9078-F60C-45A3-854E-31327A6AD613}"/>
              </a:ext>
            </a:extLst>
          </p:cNvPr>
          <p:cNvSpPr txBox="1"/>
          <p:nvPr/>
        </p:nvSpPr>
        <p:spPr>
          <a:xfrm>
            <a:off x="4944315" y="3429000"/>
            <a:ext cx="62304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S[</a:t>
            </a:r>
            <a:r>
              <a:rPr lang="en-US" altLang="ko-KR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idx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</a:p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S[</a:t>
            </a:r>
            <a:r>
              <a:rPr lang="en-US" altLang="ko-KR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start_idx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: </a:t>
            </a:r>
            <a:r>
              <a:rPr lang="en-US" altLang="ko-KR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end_idx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 (</a:t>
            </a:r>
            <a:r>
              <a:rPr lang="en-US" altLang="ko-KR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end_idx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미포함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 = S (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얕은복사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–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주소 공유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</a:t>
            </a:r>
            <a:r>
              <a:rPr lang="ko-KR" altLang="en-US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=</a:t>
            </a:r>
            <a:r>
              <a:rPr lang="ko-KR" altLang="en-US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S[ : ] (</a:t>
            </a:r>
            <a:r>
              <a:rPr lang="ko-KR" altLang="en-US" sz="2000" dirty="0" err="1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깊은복사</a:t>
            </a:r>
            <a:r>
              <a:rPr lang="en-US" altLang="ko-KR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– </a:t>
            </a:r>
            <a:r>
              <a:rPr lang="ko-KR" altLang="en-US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별도의 주소</a:t>
            </a:r>
            <a:endParaRPr lang="en-US" altLang="ko-KR" sz="2000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S[</a:t>
            </a:r>
            <a:r>
              <a:rPr lang="en-US" altLang="ko-KR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: end : step]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76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파이썬 문자열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슬라이싱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114658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파이썬 문자열 </a:t>
            </a:r>
            <a:r>
              <a:rPr lang="ko-KR" altLang="en-US" sz="24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슬라이싱</a:t>
            </a:r>
            <a:endPara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매우 빠른 속도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내부적으로 포인터 이용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문자열 조작에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슬라이싱을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우선적으로 사용하기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6A3952-32F3-4A2B-85CE-A82B9C50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6" y="3037085"/>
            <a:ext cx="3057525" cy="24479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ADF500A-4370-44F3-90B3-8BF41EA8A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80" y="4196405"/>
            <a:ext cx="1743075" cy="390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2B6D76-B830-4E87-AB0F-1FE485A7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575" y="3752702"/>
            <a:ext cx="1971675" cy="314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F2357F-469B-401E-8FBC-B4D249C88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491" y="4828905"/>
            <a:ext cx="1209675" cy="352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D7BDCA-2D24-4E1F-B7D0-67339E409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0491" y="3727535"/>
            <a:ext cx="1933575" cy="352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60C8B1-FAED-4593-AF91-709DF5A419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0491" y="4280104"/>
            <a:ext cx="2028825" cy="314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550643-3043-4A5C-9B18-28407A8A5F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0575" y="5253050"/>
            <a:ext cx="1581150" cy="285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21F673E-A970-4DA0-92A7-ACBF83D406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0575" y="4723883"/>
            <a:ext cx="1571625" cy="36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27A6F3-77E8-45AB-869E-34BA71FD6F38}"/>
              </a:ext>
            </a:extLst>
          </p:cNvPr>
          <p:cNvSpPr txBox="1"/>
          <p:nvPr/>
        </p:nvSpPr>
        <p:spPr>
          <a:xfrm>
            <a:off x="4809005" y="3116341"/>
            <a:ext cx="253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Questions!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0816A3-D748-4D2F-BECA-0DED5C5ED5A3}"/>
              </a:ext>
            </a:extLst>
          </p:cNvPr>
          <p:cNvSpPr/>
          <p:nvPr/>
        </p:nvSpPr>
        <p:spPr>
          <a:xfrm>
            <a:off x="6096000" y="3791752"/>
            <a:ext cx="797859" cy="288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0A5D8C-AADB-4344-B6AC-6340C470E347}"/>
              </a:ext>
            </a:extLst>
          </p:cNvPr>
          <p:cNvSpPr/>
          <p:nvPr/>
        </p:nvSpPr>
        <p:spPr>
          <a:xfrm>
            <a:off x="5635305" y="4268458"/>
            <a:ext cx="911450" cy="288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BCF381-CB49-457D-BDBF-65DA0A4737D2}"/>
              </a:ext>
            </a:extLst>
          </p:cNvPr>
          <p:cNvSpPr/>
          <p:nvPr/>
        </p:nvSpPr>
        <p:spPr>
          <a:xfrm>
            <a:off x="5956000" y="4754147"/>
            <a:ext cx="911450" cy="288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D7889A-933D-4973-88B7-851F4E055EF3}"/>
              </a:ext>
            </a:extLst>
          </p:cNvPr>
          <p:cNvSpPr/>
          <p:nvPr/>
        </p:nvSpPr>
        <p:spPr>
          <a:xfrm>
            <a:off x="5890800" y="5222786"/>
            <a:ext cx="911450" cy="288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D65847-0484-438F-87A9-2ED0C62526D7}"/>
              </a:ext>
            </a:extLst>
          </p:cNvPr>
          <p:cNvSpPr/>
          <p:nvPr/>
        </p:nvSpPr>
        <p:spPr>
          <a:xfrm>
            <a:off x="8915562" y="3735111"/>
            <a:ext cx="911450" cy="288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38C9159-A1A6-460D-833B-8D2EF2A4E9BA}"/>
              </a:ext>
            </a:extLst>
          </p:cNvPr>
          <p:cNvSpPr/>
          <p:nvPr/>
        </p:nvSpPr>
        <p:spPr>
          <a:xfrm>
            <a:off x="8957866" y="4269505"/>
            <a:ext cx="911450" cy="288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7CBD69-C384-4FDC-BF35-A0E790D58697}"/>
              </a:ext>
            </a:extLst>
          </p:cNvPr>
          <p:cNvSpPr/>
          <p:nvPr/>
        </p:nvSpPr>
        <p:spPr>
          <a:xfrm>
            <a:off x="8742713" y="4817109"/>
            <a:ext cx="307453" cy="288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81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파이썬 문자열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슬라이싱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114658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파이썬 문자열 </a:t>
            </a:r>
            <a:r>
              <a:rPr lang="ko-KR" altLang="en-US" sz="24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슬라이싱</a:t>
            </a:r>
            <a:endPara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매우 빠른 속도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내부적으로 포인터 이용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문자열 조작에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슬라이싱을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우선적으로 사용하기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6A3952-32F3-4A2B-85CE-A82B9C50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6" y="3037085"/>
            <a:ext cx="3057525" cy="24479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ADF500A-4370-44F3-90B3-8BF41EA8A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80" y="4196405"/>
            <a:ext cx="1743075" cy="390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2B6D76-B830-4E87-AB0F-1FE485A7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575" y="3752702"/>
            <a:ext cx="1971675" cy="314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F2357F-469B-401E-8FBC-B4D249C88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491" y="4828905"/>
            <a:ext cx="1209675" cy="352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D7BDCA-2D24-4E1F-B7D0-67339E409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0491" y="3727535"/>
            <a:ext cx="1933575" cy="352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60C8B1-FAED-4593-AF91-709DF5A419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0491" y="4280104"/>
            <a:ext cx="2028825" cy="314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550643-3043-4A5C-9B18-28407A8A5F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0575" y="5253050"/>
            <a:ext cx="1581150" cy="285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21F673E-A970-4DA0-92A7-ACBF83D406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0575" y="4723883"/>
            <a:ext cx="1571625" cy="36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27A6F3-77E8-45AB-869E-34BA71FD6F38}"/>
              </a:ext>
            </a:extLst>
          </p:cNvPr>
          <p:cNvSpPr txBox="1"/>
          <p:nvPr/>
        </p:nvSpPr>
        <p:spPr>
          <a:xfrm>
            <a:off x="4809005" y="3116341"/>
            <a:ext cx="253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Answers!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0816A3-D748-4D2F-BECA-0DED5C5ED5A3}"/>
              </a:ext>
            </a:extLst>
          </p:cNvPr>
          <p:cNvSpPr/>
          <p:nvPr/>
        </p:nvSpPr>
        <p:spPr>
          <a:xfrm>
            <a:off x="7531208" y="2653864"/>
            <a:ext cx="618565" cy="224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0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파이썬 문자열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슬라이싱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114658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01. 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유효한 </a:t>
            </a:r>
            <a:r>
              <a:rPr lang="ko-KR" altLang="en-US" sz="24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endPara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‘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소주 만 병만 주소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’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처럼 뒤집어도 똑같은 문장이 되는 것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대소문자를 구분하지 않으며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영문자와 숫자만을 대상으로 함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숫자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알파벳만 필터링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뒤집어서 똑같은 말이 되는지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dirty="0">
                <a:hlinkClick r:id="rId2"/>
              </a:rPr>
              <a:t>https://leetcode.com/problems/valid-palindrome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BC502A2-6E30-4A08-8513-ED181C373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551" y="4177919"/>
            <a:ext cx="4490834" cy="7437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7C2765-FC09-45BA-A279-2290EE6A133E}"/>
              </a:ext>
            </a:extLst>
          </p:cNvPr>
          <p:cNvSpPr txBox="1"/>
          <p:nvPr/>
        </p:nvSpPr>
        <p:spPr>
          <a:xfrm>
            <a:off x="3576917" y="47369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2DD36C-6BAE-4074-A0B8-193AC19F71BD}"/>
              </a:ext>
            </a:extLst>
          </p:cNvPr>
          <p:cNvSpPr txBox="1"/>
          <p:nvPr/>
        </p:nvSpPr>
        <p:spPr>
          <a:xfrm>
            <a:off x="7100820" y="473695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len-1-0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F999AA2-120A-4829-A448-FE83FA7991ED}"/>
              </a:ext>
            </a:extLst>
          </p:cNvPr>
          <p:cNvCxnSpPr/>
          <p:nvPr/>
        </p:nvCxnSpPr>
        <p:spPr>
          <a:xfrm>
            <a:off x="3622532" y="4713656"/>
            <a:ext cx="2387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FBF0BE6-2A47-47C6-8524-DF560A0CCA32}"/>
              </a:ext>
            </a:extLst>
          </p:cNvPr>
          <p:cNvCxnSpPr/>
          <p:nvPr/>
        </p:nvCxnSpPr>
        <p:spPr>
          <a:xfrm>
            <a:off x="7208415" y="4704691"/>
            <a:ext cx="2387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5049B4D-1C01-4EE9-B7AF-95814DE3C48A}"/>
              </a:ext>
            </a:extLst>
          </p:cNvPr>
          <p:cNvCxnSpPr/>
          <p:nvPr/>
        </p:nvCxnSpPr>
        <p:spPr>
          <a:xfrm>
            <a:off x="3872181" y="4453680"/>
            <a:ext cx="21708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DB5D775-CDFA-4660-9FFD-A63890EC5E10}"/>
              </a:ext>
            </a:extLst>
          </p:cNvPr>
          <p:cNvCxnSpPr>
            <a:cxnSpLocks/>
          </p:cNvCxnSpPr>
          <p:nvPr/>
        </p:nvCxnSpPr>
        <p:spPr>
          <a:xfrm>
            <a:off x="7085445" y="4435750"/>
            <a:ext cx="14447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64B02C-430D-4A9E-8F65-90A3018FA2E3}"/>
              </a:ext>
            </a:extLst>
          </p:cNvPr>
          <p:cNvSpPr txBox="1"/>
          <p:nvPr/>
        </p:nvSpPr>
        <p:spPr>
          <a:xfrm>
            <a:off x="3827477" y="40771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dirty="0">
              <a:solidFill>
                <a:srgbClr val="00B0F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9F5E03-1577-4FC2-BD38-CE530524E90B}"/>
              </a:ext>
            </a:extLst>
          </p:cNvPr>
          <p:cNvSpPr txBox="1"/>
          <p:nvPr/>
        </p:nvSpPr>
        <p:spPr>
          <a:xfrm>
            <a:off x="6724949" y="405749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len-1-1</a:t>
            </a:r>
            <a:endParaRPr lang="ko-KR" altLang="en-US" dirty="0">
              <a:solidFill>
                <a:srgbClr val="00B0F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0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674</Words>
  <Application>Microsoft Office PowerPoint</Application>
  <PresentationFormat>와이드스크린</PresentationFormat>
  <Paragraphs>228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12롯데마트드림Bold</vt:lpstr>
      <vt:lpstr>12롯데마트드림Light</vt:lpstr>
      <vt:lpstr>12롯데마트드림Medium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J</dc:creator>
  <cp:lastModifiedBy>심 은선</cp:lastModifiedBy>
  <cp:revision>69</cp:revision>
  <dcterms:created xsi:type="dcterms:W3CDTF">2017-07-26T09:20:04Z</dcterms:created>
  <dcterms:modified xsi:type="dcterms:W3CDTF">2020-08-15T12:42:12Z</dcterms:modified>
</cp:coreProperties>
</file>