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6" r:id="rId5"/>
    <p:sldId id="275" r:id="rId6"/>
    <p:sldId id="277" r:id="rId7"/>
    <p:sldId id="27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조작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valid-palindr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reverse-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스택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김대웅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포인터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 인덱스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이용한 뒤집기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00F63B-4124-4A19-83A0-60CE381B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2854098"/>
            <a:ext cx="5638800" cy="284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ABC2A5-51C7-431A-B065-54B7D0AA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85" y="2854098"/>
            <a:ext cx="4648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내장함수 이용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#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내장함수 비교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a)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array.reverse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 : return None,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reverse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b) reversed(array) : return reversed array,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원본 불변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DB586-BBCC-4133-84B2-1CB5E080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07" y="2844876"/>
            <a:ext cx="5823307" cy="13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29E2C8-390B-4515-B415-7ABA920A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15" y="2899682"/>
            <a:ext cx="3134979" cy="23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5526C-196C-43C8-9035-73062423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32" y="2783182"/>
            <a:ext cx="3870792" cy="35150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AD43-43EC-41DF-A6AC-80622EBD4AF4}"/>
              </a:ext>
            </a:extLst>
          </p:cNvPr>
          <p:cNvSpPr/>
          <p:nvPr/>
        </p:nvSpPr>
        <p:spPr>
          <a:xfrm>
            <a:off x="5342560" y="3370187"/>
            <a:ext cx="6205538" cy="403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CDFCC5-BF24-425B-ABE2-B81996FAC6A1}"/>
              </a:ext>
            </a:extLst>
          </p:cNvPr>
          <p:cNvGrpSpPr/>
          <p:nvPr/>
        </p:nvGrpSpPr>
        <p:grpSpPr>
          <a:xfrm>
            <a:off x="5523411" y="3853930"/>
            <a:ext cx="5813035" cy="1003347"/>
            <a:chOff x="5554211" y="3693458"/>
            <a:chExt cx="5813035" cy="100334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F4CC654-036C-430C-9E41-36D69361C9D5}"/>
                </a:ext>
              </a:extLst>
            </p:cNvPr>
            <p:cNvGrpSpPr/>
            <p:nvPr/>
          </p:nvGrpSpPr>
          <p:grpSpPr>
            <a:xfrm>
              <a:off x="5554211" y="3693458"/>
              <a:ext cx="4760259" cy="286871"/>
              <a:chOff x="5554211" y="3693458"/>
              <a:chExt cx="4760259" cy="286871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697EB9E1-0066-4C86-BD2A-AF3D0AEE6427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6FD7440-979F-44B2-96D6-035F093C7A7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8C0C5B9-C7AC-4BB6-B732-72D8B33F50DA}"/>
                </a:ext>
              </a:extLst>
            </p:cNvPr>
            <p:cNvGrpSpPr/>
            <p:nvPr/>
          </p:nvGrpSpPr>
          <p:grpSpPr>
            <a:xfrm>
              <a:off x="6096000" y="4069434"/>
              <a:ext cx="4760259" cy="286871"/>
              <a:chOff x="5554211" y="3693458"/>
              <a:chExt cx="4760259" cy="286871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07B1EA4-89DC-483D-8984-159CE6DB1716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AAEB1-3790-4BB3-AB53-4037A21E029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46FF21-E102-4E19-A164-AB67A9F17884}"/>
                </a:ext>
              </a:extLst>
            </p:cNvPr>
            <p:cNvGrpSpPr/>
            <p:nvPr/>
          </p:nvGrpSpPr>
          <p:grpSpPr>
            <a:xfrm>
              <a:off x="6606987" y="4409934"/>
              <a:ext cx="4760259" cy="286871"/>
              <a:chOff x="5554211" y="3693458"/>
              <a:chExt cx="4760259" cy="286871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61963A62-D51D-4D83-83CA-BB03A39E5FFA}"/>
                  </a:ext>
                </a:extLst>
              </p:cNvPr>
              <p:cNvCxnSpPr/>
              <p:nvPr/>
            </p:nvCxnSpPr>
            <p:spPr>
              <a:xfrm>
                <a:off x="5554211" y="3836894"/>
                <a:ext cx="47602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27674F-D0EB-4F4B-B59B-4ED5AD487A2D}"/>
                  </a:ext>
                </a:extLst>
              </p:cNvPr>
              <p:cNvSpPr/>
              <p:nvPr/>
            </p:nvSpPr>
            <p:spPr>
              <a:xfrm>
                <a:off x="7261987" y="3693458"/>
                <a:ext cx="1183341" cy="286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size</a:t>
                </a:r>
                <a:endParaRPr lang="ko-KR" altLang="en-US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348CB1B-D4E1-4602-A0EF-2E7D10A347D2}"/>
              </a:ext>
            </a:extLst>
          </p:cNvPr>
          <p:cNvSpPr txBox="1"/>
          <p:nvPr/>
        </p:nvSpPr>
        <p:spPr>
          <a:xfrm>
            <a:off x="5342560" y="5106843"/>
            <a:ext cx="65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고정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substring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옮겨가면서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확인하기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62CF9-095D-4F1C-AD24-171C9D15778F}"/>
              </a:ext>
            </a:extLst>
          </p:cNvPr>
          <p:cNvSpPr txBox="1"/>
          <p:nvPr/>
        </p:nvSpPr>
        <p:spPr>
          <a:xfrm>
            <a:off x="5528560" y="2751915"/>
            <a:ext cx="17040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Solution1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6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가장 긴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(longest-palindromic-substring)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문자열에서 가장 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부분 문자열을 출력하기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https://leetcode.com/problems/longest-palindromic-substring/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7EAD43-43EC-41DF-A6AC-80622EBD4AF4}"/>
              </a:ext>
            </a:extLst>
          </p:cNvPr>
          <p:cNvSpPr/>
          <p:nvPr/>
        </p:nvSpPr>
        <p:spPr>
          <a:xfrm>
            <a:off x="5529440" y="3403284"/>
            <a:ext cx="6205538" cy="403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7EB9E1-0066-4C86-BD2A-AF3D0AEE6427}"/>
              </a:ext>
            </a:extLst>
          </p:cNvPr>
          <p:cNvCxnSpPr>
            <a:cxnSpLocks/>
          </p:cNvCxnSpPr>
          <p:nvPr/>
        </p:nvCxnSpPr>
        <p:spPr>
          <a:xfrm>
            <a:off x="6414823" y="4041997"/>
            <a:ext cx="238013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48CB1B-D4E1-4602-A0EF-2E7D10A347D2}"/>
              </a:ext>
            </a:extLst>
          </p:cNvPr>
          <p:cNvSpPr txBox="1"/>
          <p:nvPr/>
        </p:nvSpPr>
        <p:spPr>
          <a:xfrm>
            <a:off x="5725155" y="5149254"/>
            <a:ext cx="578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위치에서 시작해 홀수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짝수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개수씩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문자열을 확장하면서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확인하기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F69708-3820-4250-901B-95FFF56A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5" y="2671995"/>
            <a:ext cx="4728872" cy="33306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8A7970-96F5-4EB8-AA7C-F0C805AECD47}"/>
              </a:ext>
            </a:extLst>
          </p:cNvPr>
          <p:cNvSpPr/>
          <p:nvPr/>
        </p:nvSpPr>
        <p:spPr>
          <a:xfrm>
            <a:off x="7348095" y="3407811"/>
            <a:ext cx="414160" cy="4034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48BA2F-D5FF-48EA-B575-3D3417587F5E}"/>
              </a:ext>
            </a:extLst>
          </p:cNvPr>
          <p:cNvCxnSpPr>
            <a:cxnSpLocks/>
          </p:cNvCxnSpPr>
          <p:nvPr/>
        </p:nvCxnSpPr>
        <p:spPr>
          <a:xfrm>
            <a:off x="6084472" y="4337323"/>
            <a:ext cx="299519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ED4E94-F634-4848-87EF-10A7925BC032}"/>
              </a:ext>
            </a:extLst>
          </p:cNvPr>
          <p:cNvCxnSpPr>
            <a:cxnSpLocks/>
          </p:cNvCxnSpPr>
          <p:nvPr/>
        </p:nvCxnSpPr>
        <p:spPr>
          <a:xfrm>
            <a:off x="5637015" y="4669017"/>
            <a:ext cx="388350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608CB52-8AF4-4992-851E-5A9DB44761A1}"/>
              </a:ext>
            </a:extLst>
          </p:cNvPr>
          <p:cNvCxnSpPr/>
          <p:nvPr/>
        </p:nvCxnSpPr>
        <p:spPr>
          <a:xfrm>
            <a:off x="7561175" y="2987989"/>
            <a:ext cx="0" cy="20183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FD7440-979F-44B2-96D6-035F093C7A7D}"/>
              </a:ext>
            </a:extLst>
          </p:cNvPr>
          <p:cNvSpPr/>
          <p:nvPr/>
        </p:nvSpPr>
        <p:spPr>
          <a:xfrm>
            <a:off x="7235659" y="3899103"/>
            <a:ext cx="692821" cy="286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size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ADAA39-9EB8-418F-93B6-CC411BD488B6}"/>
              </a:ext>
            </a:extLst>
          </p:cNvPr>
          <p:cNvSpPr txBox="1"/>
          <p:nvPr/>
        </p:nvSpPr>
        <p:spPr>
          <a:xfrm>
            <a:off x="5528560" y="2751915"/>
            <a:ext cx="17040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Solution2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8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424131" y="1472615"/>
            <a:ext cx="8865840" cy="3493346"/>
            <a:chOff x="2929920" y="1588790"/>
            <a:chExt cx="9262080" cy="349334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2479040"/>
              <a:ext cx="9262080" cy="891903"/>
              <a:chOff x="2411760" y="2042160"/>
              <a:chExt cx="9780240" cy="891903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229357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스택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,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큐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,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원형큐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3359130"/>
              <a:ext cx="9262080" cy="891903"/>
              <a:chOff x="2411760" y="2042160"/>
              <a:chExt cx="9780240" cy="891903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229357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22.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일일 온도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4239220"/>
              <a:ext cx="9262080" cy="842916"/>
              <a:chOff x="2411760" y="2042160"/>
              <a:chExt cx="9780240" cy="84291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2180370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25.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원형 큐 디자인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6E6697-555D-4EC7-9743-26A876B79A8F}"/>
              </a:ext>
            </a:extLst>
          </p:cNvPr>
          <p:cNvSpPr txBox="1">
            <a:spLocks/>
          </p:cNvSpPr>
          <p:nvPr/>
        </p:nvSpPr>
        <p:spPr>
          <a:xfrm>
            <a:off x="3429572" y="1572482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nit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403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스택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(Stack)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Last In First Out(LIFO)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push()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pop()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A007D-94FD-4FF5-AEF4-682107F453B7}"/>
              </a:ext>
            </a:extLst>
          </p:cNvPr>
          <p:cNvSpPr txBox="1"/>
          <p:nvPr/>
        </p:nvSpPr>
        <p:spPr>
          <a:xfrm>
            <a:off x="5093553" y="1657350"/>
            <a:ext cx="403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(Queue)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First In First Out(FIFO)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0DAB5-1EDC-47BC-8CC2-BD0A26F84C52}"/>
              </a:ext>
            </a:extLst>
          </p:cNvPr>
          <p:cNvSpPr txBox="1"/>
          <p:nvPr/>
        </p:nvSpPr>
        <p:spPr>
          <a:xfrm>
            <a:off x="385482" y="3653323"/>
            <a:ext cx="1148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파이썬에서는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리스트가 스택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큐의 모든 연산을 지원하나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 효율성을 위해 큐는 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Deque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라는 별도의 자료형 사용 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Stack &amp; Queue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403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스택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(Stack)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Last In First Out(LIFO)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push()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pop()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A007D-94FD-4FF5-AEF4-682107F453B7}"/>
              </a:ext>
            </a:extLst>
          </p:cNvPr>
          <p:cNvSpPr txBox="1"/>
          <p:nvPr/>
        </p:nvSpPr>
        <p:spPr>
          <a:xfrm>
            <a:off x="5093553" y="1657350"/>
            <a:ext cx="403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(Queue)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First In First Out(FIFO)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0DAB5-1EDC-47BC-8CC2-BD0A26F84C52}"/>
              </a:ext>
            </a:extLst>
          </p:cNvPr>
          <p:cNvSpPr txBox="1"/>
          <p:nvPr/>
        </p:nvSpPr>
        <p:spPr>
          <a:xfrm>
            <a:off x="385482" y="3653323"/>
            <a:ext cx="1148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파이썬에서는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리스트가 스택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큐의 모든 연산을 지원하나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 효율성을 위해 큐는 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Deque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라는 별도의 자료형 사용 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Stack &amp; Queue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5F8-0F70-4C24-8D7A-A861478F6011}"/>
              </a:ext>
            </a:extLst>
          </p:cNvPr>
          <p:cNvSpPr txBox="1"/>
          <p:nvPr/>
        </p:nvSpPr>
        <p:spPr>
          <a:xfrm>
            <a:off x="385482" y="1674669"/>
            <a:ext cx="63252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(Circular Queue)[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환형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마지막 위치가 시작 위치와 연결되는 원형 구조를 띄므로 링 버퍼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(Ring Buffer)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라고도 부른다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큐에서 앞쪽 요소들이 빠져 남는 공간을 재활용 가능한 구조</a:t>
            </a:r>
            <a:endParaRPr lang="en-US" altLang="ko-KR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16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22.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일일 온도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5F8-0F70-4C24-8D7A-A861478F6011}"/>
              </a:ext>
            </a:extLst>
          </p:cNvPr>
          <p:cNvSpPr txBox="1"/>
          <p:nvPr/>
        </p:nvSpPr>
        <p:spPr>
          <a:xfrm>
            <a:off x="385482" y="1674669"/>
            <a:ext cx="63252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(Circular Queue)[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환형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마지막 위치가 시작 위치와 연결되는 원형 구조를 띄므로 링 버퍼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(Ring Buffer)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라고도 부른다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큐에서 앞쪽 요소들이 빠져 남는 공간을 재활용 가능한 구조</a:t>
            </a:r>
            <a:endParaRPr lang="en-US" altLang="ko-KR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8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25.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원형 큐 디자인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5F8-0F70-4C24-8D7A-A861478F6011}"/>
              </a:ext>
            </a:extLst>
          </p:cNvPr>
          <p:cNvSpPr txBox="1"/>
          <p:nvPr/>
        </p:nvSpPr>
        <p:spPr>
          <a:xfrm>
            <a:off x="385482" y="1674669"/>
            <a:ext cx="63252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(Circular Queue)[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환형 큐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마지막 위치가 시작 위치와 연결되는 원형 구조를 띄므로 링 버퍼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(Ring Buffer)</a:t>
            </a: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라고도 부른다</a:t>
            </a:r>
            <a:r>
              <a:rPr lang="en-US" altLang="ko-KR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큐에서 앞쪽 요소들이 빠져 남는 공간을 재활용 가능한 구조</a:t>
            </a:r>
            <a:endParaRPr lang="en-US" altLang="ko-KR" dirty="0">
              <a:solidFill>
                <a:srgbClr val="0070C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파이썬 문자열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슬라이싱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유효한 </a:t>
            </a:r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소주 만 병만 주소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’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처럼 뒤집어도 똑같은 문장이 되는 것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팰린드롬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https://leetcode.com/problems/valid-palindrome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EC9CE-37DF-497B-B588-F8BF4328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3" y="2825475"/>
            <a:ext cx="4029075" cy="2228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31C840-77DE-450B-92AC-DF18D20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5" y="2743760"/>
            <a:ext cx="3988533" cy="3656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999DE-95F4-4634-9DCA-0B02405D8A62}"/>
              </a:ext>
            </a:extLst>
          </p:cNvPr>
          <p:cNvSpPr txBox="1"/>
          <p:nvPr/>
        </p:nvSpPr>
        <p:spPr>
          <a:xfrm>
            <a:off x="6663873" y="5154705"/>
            <a:ext cx="402907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배열끼리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==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연산자가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value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비교다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D3825-F972-4BE0-8791-63562B73453C}"/>
              </a:ext>
            </a:extLst>
          </p:cNvPr>
          <p:cNvSpPr/>
          <p:nvPr/>
        </p:nvSpPr>
        <p:spPr>
          <a:xfrm>
            <a:off x="7924799" y="4751294"/>
            <a:ext cx="251012" cy="21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6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02.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문자열 뒤집기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(reverse-string)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Return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없이 리스트 내부를 직접 조작해서 문자열을 뒤집는 함수 작성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dirty="0">
                <a:hlinkClick r:id="rId2"/>
              </a:rPr>
              <a:t>https://leetcode.com/problems/reverse-string/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1B447-BF0D-4E2D-A7DE-D5A2E40D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47" y="3038395"/>
            <a:ext cx="2076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587</Words>
  <Application>Microsoft Office PowerPoint</Application>
  <PresentationFormat>와이드스크린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12롯데마트드림Bold</vt:lpstr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Kim Daeung</cp:lastModifiedBy>
  <cp:revision>72</cp:revision>
  <dcterms:created xsi:type="dcterms:W3CDTF">2017-07-26T09:20:04Z</dcterms:created>
  <dcterms:modified xsi:type="dcterms:W3CDTF">2020-09-05T00:33:48Z</dcterms:modified>
</cp:coreProperties>
</file>