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2" r:id="rId3"/>
    <p:sldId id="343" r:id="rId4"/>
    <p:sldId id="294" r:id="rId5"/>
    <p:sldId id="344" r:id="rId6"/>
    <p:sldId id="31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4" autoAdjust="0"/>
    <p:restoredTop sz="75726" autoAdjust="0"/>
  </p:normalViewPr>
  <p:slideViewPr>
    <p:cSldViewPr snapToGrid="0">
      <p:cViewPr>
        <p:scale>
          <a:sx n="70" d="100"/>
          <a:sy n="70" d="100"/>
        </p:scale>
        <p:origin x="-200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3CB54-E821-4E7A-880F-DF665980934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7BDE8-CA54-489A-93CD-251A08304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7BDE8-CA54-489A-93CD-251A083049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7BDE8-CA54-489A-93CD-251A083049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3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7BDE8-CA54-489A-93CD-251A083049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7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7BDE8-CA54-489A-93CD-251A083049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7BDE8-CA54-489A-93CD-251A083049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8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7BDE8-CA54-489A-93CD-251A083049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1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E1DEE1C7-4892-4960-891D-8B657A266D04}" type="datetimeFigureOut">
              <a:rPr lang="ko-KR" altLang="en-US" smtClean="0"/>
              <a:pPr/>
              <a:t>2021. 5. 15.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ACB67B8A-FBDC-449D-96B4-B3560FBEF02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428" y="317255"/>
            <a:ext cx="10859144" cy="561975"/>
          </a:xfrm>
          <a:prstGeom prst="rect">
            <a:avLst/>
          </a:prstGeom>
        </p:spPr>
        <p:txBody>
          <a:bodyPr/>
          <a:lstStyle>
            <a:lvl1pPr marL="0"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6427" y="1053884"/>
            <a:ext cx="10859144" cy="530246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4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8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6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0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6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0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DEE1C7-4892-4960-891D-8B657A266D04}" type="datetimeFigureOut">
              <a:rPr lang="ko-KR" altLang="en-US" smtClean="0"/>
              <a:t>2021. 5. 15.</a:t>
            </a:fld>
            <a:endParaRPr lang="ko-KR" altLang="en-US"/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B67B8A-FBDC-449D-96B4-B3560FBEF0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Rectangle 6"/>
          <p:cNvSpPr/>
          <p:nvPr userDrawn="1"/>
        </p:nvSpPr>
        <p:spPr>
          <a:xfrm>
            <a:off x="-8734" y="6781799"/>
            <a:ext cx="12200733" cy="77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70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39537"/>
            <a:ext cx="12192000" cy="911226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altLang="ko-K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607571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Daeung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  <a:b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3200" b="1" dirty="0"/>
          </a:p>
        </p:txBody>
      </p:sp>
      <p:sp>
        <p:nvSpPr>
          <p:cNvPr id="4" name="Rectangle 7"/>
          <p:cNvSpPr/>
          <p:nvPr/>
        </p:nvSpPr>
        <p:spPr>
          <a:xfrm>
            <a:off x="2495566" y="3539490"/>
            <a:ext cx="7200884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80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26" y="1351207"/>
            <a:ext cx="11182673" cy="453316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>
                <a:cs typeface="Times New Roman" panose="02020603050405020304" pitchFamily="18" charset="0"/>
              </a:rPr>
              <a:t>Floyd-</a:t>
            </a:r>
            <a:r>
              <a:rPr lang="en-US" altLang="ko-KR" dirty="0" err="1">
                <a:cs typeface="Times New Roman" panose="02020603050405020304" pitchFamily="18" charset="0"/>
              </a:rPr>
              <a:t>Warshall</a:t>
            </a:r>
            <a:r>
              <a:rPr lang="en-US" altLang="ko-KR" dirty="0">
                <a:cs typeface="Times New Roman" panose="02020603050405020304" pitchFamily="18" charset="0"/>
              </a:rPr>
              <a:t> Algorithm</a:t>
            </a:r>
          </a:p>
          <a:p>
            <a:pPr marL="514350" indent="-514350">
              <a:buAutoNum type="arabicPeriod"/>
            </a:pPr>
            <a:endParaRPr lang="en-US" altLang="ko-KR" dirty="0"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>
                <a:cs typeface="Times New Roman" panose="02020603050405020304" pitchFamily="18" charset="0"/>
              </a:rPr>
              <a:t>Q2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>
                <a:cs typeface="Times New Roman" panose="02020603050405020304" pitchFamily="18" charset="0"/>
              </a:rPr>
              <a:t>Q3</a:t>
            </a:r>
          </a:p>
          <a:p>
            <a:pPr marL="514350" indent="-514350">
              <a:buAutoNum type="arabicPeriod"/>
            </a:pPr>
            <a:endParaRPr lang="en-US" altLang="ko-K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Floyd-</a:t>
            </a:r>
            <a:r>
              <a:rPr lang="en-US" altLang="ko-KR" b="1" dirty="0" err="1"/>
              <a:t>Warshall</a:t>
            </a:r>
            <a:r>
              <a:rPr lang="en-US" altLang="ko-KR" b="1" dirty="0"/>
              <a:t> Algorithm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26" y="1351207"/>
            <a:ext cx="11182673" cy="4533166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cs typeface="Times New Roman" panose="02020603050405020304" pitchFamily="18" charset="0"/>
              </a:rPr>
              <a:t>한 지점에서 다른 모든 지점까지의 최단 경로를 모두 구해야 하는 경우</a:t>
            </a:r>
            <a:endParaRPr lang="en-US" altLang="ko-KR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ko-KR" altLang="en-US" dirty="0">
                <a:cs typeface="Times New Roman" panose="02020603050405020304" pitchFamily="18" charset="0"/>
              </a:rPr>
              <a:t>시간 복잡도 </a:t>
            </a:r>
            <a:r>
              <a:rPr lang="en-US" altLang="ko-KR" dirty="0">
                <a:cs typeface="Times New Roman" panose="02020603050405020304" pitchFamily="18" charset="0"/>
              </a:rPr>
              <a:t>O(N^3)</a:t>
            </a:r>
          </a:p>
          <a:p>
            <a:pPr>
              <a:buFontTx/>
              <a:buChar char="-"/>
            </a:pPr>
            <a:r>
              <a:rPr lang="ko-KR" altLang="en-US" dirty="0">
                <a:cs typeface="Times New Roman" panose="02020603050405020304" pitchFamily="18" charset="0"/>
              </a:rPr>
              <a:t>최단 거리 정보를 저장하는 </a:t>
            </a:r>
            <a:r>
              <a:rPr lang="en-US" altLang="ko-KR" dirty="0">
                <a:cs typeface="Times New Roman" panose="02020603050405020304" pitchFamily="18" charset="0"/>
              </a:rPr>
              <a:t>2</a:t>
            </a:r>
            <a:r>
              <a:rPr lang="ko-KR" altLang="en-US" dirty="0">
                <a:cs typeface="Times New Roman" panose="02020603050405020304" pitchFamily="18" charset="0"/>
              </a:rPr>
              <a:t>차원 리스트</a:t>
            </a:r>
            <a:endParaRPr lang="en-US" altLang="ko-KR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ko-KR" altLang="en-US" dirty="0" err="1">
                <a:cs typeface="Times New Roman" panose="02020603050405020304" pitchFamily="18" charset="0"/>
              </a:rPr>
              <a:t>다이나믹</a:t>
            </a:r>
            <a:r>
              <a:rPr lang="ko-KR" altLang="en-US" dirty="0">
                <a:cs typeface="Times New Roman" panose="02020603050405020304" pitchFamily="18" charset="0"/>
              </a:rPr>
              <a:t> 프로그래밍</a:t>
            </a:r>
            <a:endParaRPr lang="en-US" altLang="ko-K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0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</a:t>
            </a:r>
            <a:r>
              <a:rPr lang="en-US" altLang="ko-KR" b="1" dirty="0"/>
              <a:t>Q2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미래 도시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26" y="1351207"/>
            <a:ext cx="11182673" cy="4533166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cs typeface="Times New Roman" panose="02020603050405020304" pitchFamily="18" charset="0"/>
              </a:rPr>
              <a:t>간선</a:t>
            </a:r>
            <a:endParaRPr lang="en-US" altLang="ko-K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1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</a:t>
            </a:r>
            <a:r>
              <a:rPr lang="en-US" altLang="ko-KR" b="1" dirty="0"/>
              <a:t>Q3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전보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26" y="1351207"/>
            <a:ext cx="11182673" cy="4533166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>
                <a:cs typeface="Times New Roman" panose="02020603050405020304" pitchFamily="18" charset="0"/>
              </a:rPr>
              <a:t>간선</a:t>
            </a:r>
            <a:endParaRPr lang="en-US" altLang="ko-K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1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2495566" y="3539490"/>
            <a:ext cx="7200884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제목 1"/>
          <p:cNvSpPr txBox="1">
            <a:spLocks/>
          </p:cNvSpPr>
          <p:nvPr/>
        </p:nvSpPr>
        <p:spPr>
          <a:xfrm>
            <a:off x="0" y="2779713"/>
            <a:ext cx="12192000" cy="782637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/>
              <a:t>[EOS]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8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사용자 지정 8">
      <a:majorFont>
        <a:latin typeface="Times New Roman"/>
        <a:ea typeface="나눔스퀘어"/>
        <a:cs typeface=""/>
      </a:majorFont>
      <a:minorFont>
        <a:latin typeface="Times New Roman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7753</TotalTime>
  <Words>64</Words>
  <Application>Microsoft Macintosh PowerPoint</Application>
  <PresentationFormat>와이드스크린</PresentationFormat>
  <Paragraphs>27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Floyd-Warshall Algorithm</vt:lpstr>
      <vt:lpstr>Contents</vt:lpstr>
      <vt:lpstr>1. Floyd-Warshall Algorithm</vt:lpstr>
      <vt:lpstr>2. Q2 – 미래 도시</vt:lpstr>
      <vt:lpstr>2. Q3 – 전보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Few-Shot Text Classification with Self-Attentive Task-Agnostic Meta-Learning</dc:title>
  <dc:creator>dwkim</dc:creator>
  <cp:lastModifiedBy>KimDaeung</cp:lastModifiedBy>
  <cp:revision>201</cp:revision>
  <dcterms:created xsi:type="dcterms:W3CDTF">2019-12-12T04:17:08Z</dcterms:created>
  <dcterms:modified xsi:type="dcterms:W3CDTF">2021-05-15T08:53:24Z</dcterms:modified>
</cp:coreProperties>
</file>