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5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5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5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8D54-1803-433B-AD7A-5C72D4F0BBA8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6F4C-5C24-4F95-AF9E-A96863478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8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IDEA : </a:t>
            </a:r>
            <a:r>
              <a:rPr lang="ko-KR" altLang="en-US" dirty="0" smtClean="0"/>
              <a:t>대기시간과 실행시간 </a:t>
            </a:r>
            <a:r>
              <a:rPr lang="ko-KR" altLang="en-US" dirty="0" err="1" smtClean="0"/>
              <a:t>누적합</a:t>
            </a:r>
            <a:r>
              <a:rPr lang="ko-KR" altLang="en-US" dirty="0" smtClean="0"/>
              <a:t> 후 평균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2400191"/>
            <a:ext cx="8726131" cy="2010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0" y="1569071"/>
            <a:ext cx="5619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1 :</a:t>
            </a:r>
            <a:r>
              <a:rPr lang="ko-KR" altLang="en-US" b="1" dirty="0" smtClean="0"/>
              <a:t>대기시간 </a:t>
            </a:r>
            <a:r>
              <a:rPr lang="ko-KR" altLang="en-US" b="1" dirty="0" err="1" smtClean="0"/>
              <a:t>누적합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큐에 </a:t>
            </a:r>
            <a:r>
              <a:rPr lang="ko-KR" altLang="en-US" b="1" dirty="0" err="1" smtClean="0"/>
              <a:t>요청작업</a:t>
            </a:r>
            <a:r>
              <a:rPr lang="ko-KR" altLang="en-US" b="1" dirty="0" smtClean="0"/>
              <a:t> 추가</a:t>
            </a:r>
            <a:endParaRPr lang="en-US" altLang="ko-KR" b="1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작업 실행하며 예상 종료시간</a:t>
            </a:r>
            <a:r>
              <a:rPr lang="en-US" altLang="ko-KR" dirty="0" smtClean="0"/>
              <a:t>(time)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작업의 대기시간을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변수에 </a:t>
            </a:r>
            <a:r>
              <a:rPr lang="ko-KR" altLang="en-US" dirty="0" err="1" smtClean="0"/>
              <a:t>누적합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작업실행시간을 우선순위로 하여 각 작업 시간을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큐에 추가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   Queue = [ 6, 9 ]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answer = 3 + (1 + 2) = 6</a:t>
            </a:r>
            <a:endParaRPr lang="en-US" altLang="ko-KR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077029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56361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answer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19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9213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answer : 27</a:t>
            </a:r>
            <a:r>
              <a:rPr lang="en-US" altLang="ko-KR" b="1" dirty="0" smtClean="0"/>
              <a:t> / 3 = 9</a:t>
            </a:r>
            <a:endParaRPr lang="en-US" altLang="ko-KR" b="1" dirty="0" smtClean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56703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07372" y="1141214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 요청부터 종료까지 소요 시간의 평균 구함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88584" y="3051909"/>
            <a:ext cx="3931666" cy="34895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9531565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 : </a:t>
            </a:r>
            <a:r>
              <a:rPr lang="ko-KR" altLang="en-US" dirty="0" smtClean="0"/>
              <a:t>대기시간과 실행시간 </a:t>
            </a:r>
            <a:r>
              <a:rPr lang="ko-KR" altLang="en-US" dirty="0" err="1" smtClean="0"/>
              <a:t>누적합</a:t>
            </a:r>
            <a:r>
              <a:rPr lang="ko-KR" altLang="en-US" dirty="0" smtClean="0"/>
              <a:t> 후 평균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88584" y="3051909"/>
            <a:ext cx="3931666" cy="34895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077029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88584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4826675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2 :: </a:t>
            </a:r>
            <a:r>
              <a:rPr lang="ko-KR" altLang="en-US" b="1" dirty="0" smtClean="0"/>
              <a:t>현재 작업 소요시간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다음 작업 소요시간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큐에 추가된 작업 중 가장 소요시간이 짧은 작업을 꺼내어 실행시간을 더함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작업의 실행시간은 동시에 남은 작업의 대기시간이므로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큐의 길이</a:t>
            </a:r>
            <a:r>
              <a:rPr lang="en-US" altLang="ko-KR" dirty="0" smtClean="0"/>
              <a:t>) * (</a:t>
            </a:r>
            <a:r>
              <a:rPr lang="ko-KR" altLang="en-US" dirty="0" smtClean="0"/>
              <a:t>짧은 작업의 대기시간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answer </a:t>
            </a:r>
            <a:r>
              <a:rPr lang="ko-KR" altLang="en-US" dirty="0" smtClean="0"/>
              <a:t>변수에 </a:t>
            </a:r>
            <a:r>
              <a:rPr lang="ko-KR" altLang="en-US" dirty="0" err="1" smtClean="0"/>
              <a:t>누적합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 Queue = [ 9 ]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answer = 6 + 6* 2 = 18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54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 : </a:t>
            </a:r>
            <a:r>
              <a:rPr lang="ko-KR" altLang="en-US" dirty="0" smtClean="0"/>
              <a:t>대기시간과 실행시간 </a:t>
            </a:r>
            <a:r>
              <a:rPr lang="ko-KR" altLang="en-US" dirty="0" err="1" smtClean="0"/>
              <a:t>누적합</a:t>
            </a:r>
            <a:r>
              <a:rPr lang="ko-KR" altLang="en-US" dirty="0" smtClean="0"/>
              <a:t> 후 평균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88584" y="3051909"/>
            <a:ext cx="3931666" cy="34895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077029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88584" y="1690688"/>
            <a:ext cx="0" cy="3265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4826675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 1 </a:t>
            </a:r>
            <a:r>
              <a:rPr lang="ko-KR" altLang="en-US" b="1" dirty="0" err="1" smtClean="0"/>
              <a:t>스킵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Step 2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종료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 추가할 작업이 없으므로 남은 작업 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누적합을</a:t>
            </a:r>
            <a:r>
              <a:rPr lang="ko-KR" altLang="en-US" dirty="0" smtClean="0"/>
              <a:t> 작업 개수로 나눠 요청부터 대기까지의 평균 시간을 구함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    Queue = [ ]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answer = (18 + 9) / 3 = 9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2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Step 1 :</a:t>
            </a:r>
            <a:r>
              <a:rPr lang="ko-KR" altLang="en-US" dirty="0" smtClean="0"/>
              <a:t>프로세스 대기시간</a:t>
            </a:r>
            <a:r>
              <a:rPr lang="en-US" altLang="ko-KR" dirty="0"/>
              <a:t> </a:t>
            </a:r>
            <a:r>
              <a:rPr lang="ko-KR" altLang="en-US" dirty="0" smtClean="0"/>
              <a:t>총합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우선순위 요청 작업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2400191"/>
            <a:ext cx="8726131" cy="2010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404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9573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0</a:t>
            </a:r>
          </a:p>
          <a:p>
            <a:r>
              <a:rPr lang="en-US" altLang="ko-KR" b="1" dirty="0" smtClean="0"/>
              <a:t>answer : 0</a:t>
            </a:r>
          </a:p>
          <a:p>
            <a:r>
              <a:rPr lang="en-US" altLang="ko-KR" b="1" dirty="0" smtClean="0"/>
              <a:t>Queue : [3]</a:t>
            </a:r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1345723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1781925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5999" y="551799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b="1" dirty="0" smtClean="0"/>
              <a:t>nswer += (time –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[0])</a:t>
            </a:r>
          </a:p>
          <a:p>
            <a:r>
              <a:rPr lang="en-US" altLang="ko-KR" b="1" dirty="0" smtClean="0"/>
              <a:t>          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0 + (0-0) = 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00200" y="1384985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end &lt; </a:t>
            </a:r>
            <a:r>
              <a:rPr lang="ko-KR" altLang="en-US" dirty="0" err="1" smtClean="0"/>
              <a:t>요청시간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&lt;= time </a:t>
            </a:r>
            <a:r>
              <a:rPr lang="ko-KR" altLang="en-US" dirty="0" smtClean="0"/>
              <a:t>인 작업을 큐에 추가</a:t>
            </a:r>
            <a:endParaRPr lang="en-US" altLang="ko-KR" dirty="0"/>
          </a:p>
          <a:p>
            <a:r>
              <a:rPr lang="ko-KR" altLang="en-US" dirty="0" smtClean="0"/>
              <a:t>최초 실행이므로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선택되며</a:t>
            </a:r>
            <a:endParaRPr lang="en-US" altLang="ko-KR" dirty="0" smtClean="0"/>
          </a:p>
          <a:p>
            <a:r>
              <a:rPr lang="ko-KR" altLang="en-US" dirty="0" smtClean="0"/>
              <a:t>대기 시간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67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 : </a:t>
            </a:r>
            <a:r>
              <a:rPr lang="ko-KR" altLang="en-US" dirty="0" smtClean="0"/>
              <a:t>최우선 작업 실행 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다음 작업 대기시간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2400191"/>
            <a:ext cx="8726131" cy="2010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4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0816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1</a:t>
            </a:r>
          </a:p>
          <a:p>
            <a:r>
              <a:rPr lang="en-US" altLang="ko-KR" b="1" dirty="0" smtClean="0"/>
              <a:t>answer : 3</a:t>
            </a:r>
          </a:p>
          <a:p>
            <a:r>
              <a:rPr lang="en-US" altLang="ko-KR" b="1" dirty="0" smtClean="0"/>
              <a:t>Queue : []</a:t>
            </a:r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17968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3083168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5999" y="5517992"/>
            <a:ext cx="370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b="1" dirty="0" smtClean="0"/>
              <a:t>nswer +=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(queue)*queue[0]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          </a:t>
            </a:r>
            <a:r>
              <a:rPr lang="en-US" altLang="ko-KR" b="1" dirty="0" smtClean="0"/>
              <a:t> 0 +1*3 = 3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32934" y="350353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7425" y="3557352"/>
            <a:ext cx="1255743" cy="330201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2400191"/>
            <a:ext cx="8726131" cy="2010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4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80816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1</a:t>
            </a:r>
          </a:p>
          <a:p>
            <a:r>
              <a:rPr lang="en-US" altLang="ko-KR" b="1" dirty="0" smtClean="0"/>
              <a:t>answer : 6</a:t>
            </a:r>
          </a:p>
          <a:p>
            <a:r>
              <a:rPr lang="en-US" altLang="ko-KR" b="1" dirty="0" smtClean="0"/>
              <a:t>Queue : [6, 9]</a:t>
            </a:r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17968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3083168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5127" y="298318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446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5999" y="551799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b="1" dirty="0" smtClean="0"/>
              <a:t>nswer += (time –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[0])</a:t>
            </a:r>
          </a:p>
          <a:p>
            <a:r>
              <a:rPr lang="en-US" altLang="ko-KR" b="1" dirty="0" smtClean="0"/>
              <a:t>          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3 + (3-1) = 5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5 + (3-2) = 6</a:t>
            </a:r>
            <a:r>
              <a:rPr lang="en-US" altLang="ko-KR" b="1" dirty="0" smtClean="0"/>
              <a:t>    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3168" y="1622137"/>
            <a:ext cx="509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요청 작업의 대기시간을 모두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에 더함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71279" y="3066851"/>
            <a:ext cx="911889" cy="330201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7223" y="2546151"/>
            <a:ext cx="455945" cy="330201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8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0190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44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2</a:t>
            </a:r>
          </a:p>
          <a:p>
            <a:r>
              <a:rPr lang="en-US" altLang="ko-KR" b="1" dirty="0" smtClean="0"/>
              <a:t>answer : 18</a:t>
            </a:r>
          </a:p>
          <a:p>
            <a:r>
              <a:rPr lang="en-US" altLang="ko-KR" b="1" dirty="0" smtClean="0"/>
              <a:t>Queue : [9]</a:t>
            </a:r>
            <a:endParaRPr lang="en-US" altLang="ko-KR" b="1" dirty="0" smtClean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30922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9" y="5517992"/>
            <a:ext cx="370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answer +=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(queue)*queue[0]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          </a:t>
            </a:r>
            <a:r>
              <a:rPr lang="en-US" altLang="ko-KR" b="1" dirty="0" smtClean="0"/>
              <a:t> 6 +2 * 6 = 18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29250" y="1139606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가장 빨리 끝나는 프로세스가 끝날 때까지</a:t>
            </a:r>
            <a:endParaRPr lang="en-US" altLang="ko-KR" dirty="0" smtClean="0"/>
          </a:p>
          <a:p>
            <a:r>
              <a:rPr lang="ko-KR" altLang="en-US" dirty="0" smtClean="0"/>
              <a:t>큐에 있는 프로세스 전부 대기시간 더함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985514" y="2548537"/>
            <a:ext cx="0" cy="8804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59372" y="282154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len</a:t>
            </a:r>
            <a:r>
              <a:rPr lang="en-US" altLang="ko-KR" b="1" dirty="0" smtClean="0"/>
              <a:t>(queue) = 2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083168" y="2570609"/>
            <a:ext cx="2572649" cy="82644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652542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38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0190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44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2</a:t>
            </a:r>
          </a:p>
          <a:p>
            <a:r>
              <a:rPr lang="en-US" altLang="ko-KR" b="1" dirty="0" smtClean="0"/>
              <a:t>answer : 18</a:t>
            </a:r>
          </a:p>
          <a:p>
            <a:r>
              <a:rPr lang="en-US" altLang="ko-KR" b="1" dirty="0" smtClean="0"/>
              <a:t>Queue : [9]</a:t>
            </a:r>
            <a:endParaRPr lang="en-US" altLang="ko-KR" b="1" dirty="0" smtClean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30922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07372" y="1141214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작업이 진행 중인 기간 동안 추가 요청 작업 없음</a:t>
            </a:r>
            <a:endParaRPr lang="en-US" altLang="ko-KR" dirty="0"/>
          </a:p>
          <a:p>
            <a:r>
              <a:rPr lang="ko-KR" altLang="en-US" dirty="0" smtClean="0"/>
              <a:t>새로 들어올 경우 기존 큐에 있던 </a:t>
            </a:r>
            <a:r>
              <a:rPr lang="en-US" altLang="ko-KR" dirty="0" smtClean="0"/>
              <a:t>[2,9]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작업소요시간 기준으로 비교해 정렬됨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985514" y="2548537"/>
            <a:ext cx="0" cy="8804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59372" y="282154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len</a:t>
            </a:r>
            <a:r>
              <a:rPr lang="en-US" altLang="ko-KR" b="1" dirty="0" smtClean="0"/>
              <a:t>(queue) = 2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3083168" y="2570609"/>
            <a:ext cx="2572649" cy="82644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652542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956"/>
          <a:stretch/>
        </p:blipFill>
        <p:spPr>
          <a:xfrm>
            <a:off x="1732934" y="3505200"/>
            <a:ext cx="8726131" cy="90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1989" y="451006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9213" y="485902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404" y="5342725"/>
            <a:ext cx="144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count = 3</a:t>
            </a:r>
          </a:p>
          <a:p>
            <a:r>
              <a:rPr lang="en-US" altLang="ko-KR" b="1" dirty="0" smtClean="0"/>
              <a:t>answer : 27</a:t>
            </a:r>
          </a:p>
          <a:p>
            <a:r>
              <a:rPr lang="en-US" altLang="ko-KR" b="1" dirty="0" smtClean="0"/>
              <a:t>Queue : []</a:t>
            </a:r>
            <a:endParaRPr lang="en-US" altLang="ko-KR" b="1" dirty="0" smtClean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5670308" y="4320982"/>
            <a:ext cx="0" cy="189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688584" y="2400191"/>
            <a:ext cx="40058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61714" y="22096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07372" y="1141214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작업이 진행 중인 기간 동안 추가 요청 작업 없음</a:t>
            </a:r>
            <a:endParaRPr lang="en-US" altLang="ko-KR" dirty="0"/>
          </a:p>
          <a:p>
            <a:r>
              <a:rPr lang="ko-KR" altLang="en-US" dirty="0" smtClean="0"/>
              <a:t>새로 들어올 경우 기존 큐에 있던 </a:t>
            </a:r>
            <a:r>
              <a:rPr lang="en-US" altLang="ko-KR" dirty="0" smtClean="0"/>
              <a:t>[2,9]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작업소요시간 기준으로 비교해 정렬됨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8958" t="2547" r="58950" b="72518"/>
          <a:stretch/>
        </p:blipFill>
        <p:spPr>
          <a:xfrm>
            <a:off x="2985514" y="2451394"/>
            <a:ext cx="2800350" cy="5013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37" t="29376" r="49782" b="47886"/>
          <a:stretch/>
        </p:blipFill>
        <p:spPr>
          <a:xfrm>
            <a:off x="5655819" y="2971800"/>
            <a:ext cx="4038601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5819" y="29641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3981" y="25070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095127" y="2400191"/>
            <a:ext cx="98804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7495" y="2209691"/>
            <a:ext cx="495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61714" y="2400191"/>
            <a:ext cx="259410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96916" y="2724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88584" y="3051909"/>
            <a:ext cx="3931666" cy="348953"/>
          </a:xfrm>
          <a:prstGeom prst="rect">
            <a:avLst/>
          </a:prstGeom>
          <a:solidFill>
            <a:srgbClr val="FF0000">
              <a:alpha val="3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9531565" y="4320982"/>
            <a:ext cx="1" cy="635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5999" y="5517992"/>
            <a:ext cx="370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answer += 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(queue)*queue[0]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          </a:t>
            </a:r>
            <a:r>
              <a:rPr lang="en-US" altLang="ko-KR" b="1" dirty="0" smtClean="0"/>
              <a:t> 18 +1 * 9 = 27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23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467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IDEA : 대기시간과 실행시간 누적합 후 평균</vt:lpstr>
      <vt:lpstr>IDEA : 대기시간과 실행시간 누적합 후 평균</vt:lpstr>
      <vt:lpstr>IDEA : 대기시간과 실행시간 누적합 후 평균</vt:lpstr>
      <vt:lpstr>Step 1 :프로세스 대기시간 총합 / 우선순위 요청 작업 추가</vt:lpstr>
      <vt:lpstr>Step 2 : 최우선 작업 실행 시간 + 다음 작업 대기시간</vt:lpstr>
      <vt:lpstr>Step 1</vt:lpstr>
      <vt:lpstr>Step 2 </vt:lpstr>
      <vt:lpstr>Step 1 </vt:lpstr>
      <vt:lpstr>Step 2</vt:lpstr>
      <vt:lpstr>Return answer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dwkim</dc:creator>
  <cp:lastModifiedBy>dwkim</cp:lastModifiedBy>
  <cp:revision>10</cp:revision>
  <dcterms:created xsi:type="dcterms:W3CDTF">2020-08-28T09:22:25Z</dcterms:created>
  <dcterms:modified xsi:type="dcterms:W3CDTF">2020-08-28T12:59:03Z</dcterms:modified>
</cp:coreProperties>
</file>