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3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7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9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8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7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9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823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04851" y="-9525"/>
            <a:ext cx="9193244" cy="677523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752973" y="2622232"/>
            <a:ext cx="7315202" cy="1614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gradFill flip="xy" rotWithShape="1">
                  <a:gsLst>
                    <a:gs pos="0">
                      <a:srgbClr val="1b0995">
                        <a:alpha val="100000"/>
                      </a:srgbClr>
                    </a:gs>
                    <a:gs pos="70000">
                      <a:srgbClr val="faa0a0">
                        <a:alpha val="100000"/>
                      </a:srgbClr>
                    </a:gs>
                  </a:gsLst>
                  <a:lin ang="9300000" scaled="1"/>
                  <a:tileRect/>
                </a:gradFill>
                <a:latin typeface="한컴 윤고딕 250"/>
                <a:ea typeface="한컴 윤고딕 250"/>
              </a:rPr>
              <a:t>그리는 비대면 상담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gradFill flip="xy" rotWithShape="1">
                <a:gsLst>
                  <a:gs pos="0">
                    <a:srgbClr val="1b0995">
                      <a:alpha val="100000"/>
                    </a:srgbClr>
                  </a:gs>
                  <a:gs pos="70000">
                    <a:srgbClr val="faa0a0">
                      <a:alpha val="100000"/>
                    </a:srgbClr>
                  </a:gs>
                </a:gsLst>
                <a:lin ang="9300000" scaled="1"/>
                <a:tileRect/>
              </a:gradFill>
              <a:latin typeface="한컴 윤고딕 250"/>
              <a:ea typeface="한컴 윤고딕 250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gradFill flip="xy" rotWithShape="1">
                  <a:gsLst>
                    <a:gs pos="0">
                      <a:srgbClr val="1b0995">
                        <a:alpha val="100000"/>
                      </a:srgbClr>
                    </a:gs>
                    <a:gs pos="70000">
                      <a:srgbClr val="faa0a0">
                        <a:alpha val="100000"/>
                      </a:srgbClr>
                    </a:gs>
                  </a:gsLst>
                  <a:lin ang="9300000" scaled="1"/>
                  <a:tileRect/>
                </a:gradFill>
                <a:latin typeface="한컴 윤고딕 250"/>
                <a:ea typeface="한컴 윤고딕 250"/>
              </a:rPr>
              <a:t>WEB 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gradFill flip="xy" rotWithShape="1">
                  <a:gsLst>
                    <a:gs pos="0">
                      <a:srgbClr val="1b0995">
                        <a:alpha val="100000"/>
                      </a:srgbClr>
                    </a:gs>
                    <a:gs pos="70000">
                      <a:srgbClr val="faa0a0">
                        <a:alpha val="100000"/>
                      </a:srgbClr>
                    </a:gs>
                  </a:gsLst>
                  <a:lin ang="9300000" scaled="1"/>
                  <a:tileRect/>
                </a:gradFill>
                <a:latin typeface="한컴 윤고딕 250"/>
                <a:ea typeface="한컴 윤고딕 250"/>
              </a:rPr>
              <a:t>서비스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gradFill flip="xy" rotWithShape="1">
                <a:gsLst>
                  <a:gs pos="0">
                    <a:srgbClr val="1b0995">
                      <a:alpha val="100000"/>
                    </a:srgbClr>
                  </a:gs>
                  <a:gs pos="70000">
                    <a:srgbClr val="faa0a0">
                      <a:alpha val="100000"/>
                    </a:srgbClr>
                  </a:gs>
                </a:gsLst>
                <a:lin ang="9300000" scaled="1"/>
                <a:tileRect/>
              </a:gradFill>
              <a:latin typeface="한컴 윤고딕 250"/>
              <a:ea typeface="한컴 윤고딕 250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039222" y="6267449"/>
            <a:ext cx="2905127" cy="2647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5a5a9a"/>
                </a:solidFill>
                <a:latin typeface="한컴 윤고딕 740"/>
                <a:ea typeface="한컴 윤고딕 740"/>
              </a:rPr>
              <a:t>2020 군장병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5a5a9a"/>
                </a:solidFill>
                <a:latin typeface="한컴 윤고딕 740"/>
                <a:ea typeface="한컴 윤고딕 7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5a5a9a"/>
                </a:solidFill>
                <a:latin typeface="한컴 윤고딕 740"/>
                <a:ea typeface="한컴 윤고딕 740"/>
              </a:rPr>
              <a:t>공개SW 온라인 해커톤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5a5a9a"/>
              </a:solidFill>
              <a:latin typeface="한컴 윤고딕 740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9563097" y="5915023"/>
            <a:ext cx="2381251" cy="3124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<a:solidFill>
                  <a:srgbClr val="5a5a9a"/>
                </a:solidFill>
                <a:latin typeface="한컴 윤고딕 760"/>
                <a:ea typeface="한컴 윤고딕 760"/>
              </a:rPr>
              <a:t>온실 속 돌멩이</a:t>
            </a:r>
            <a:endPara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<a:solidFill>
                <a:srgbClr val="5a5a9a"/>
              </a:solidFill>
              <a:latin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52887" y="3108483"/>
            <a:ext cx="4086225" cy="6424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상담의 흐름을 잃지 않기 위한 메모기능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52887" y="3108483"/>
            <a:ext cx="4648201" cy="6424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근무시간이 지나도 상담할 경우 근무시간 인정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767263" y="2766218"/>
            <a:ext cx="2657474" cy="13255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기대효과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733800" y="2347912"/>
            <a:ext cx="3124200" cy="364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762500" y="3064192"/>
            <a:ext cx="3981450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설문조사 보여주면서 </a:t>
            </a:r>
            <a:r>
              <a:rPr lang="en-US" altLang="ko-KR"/>
              <a:t>~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896224" y="2224087"/>
            <a:ext cx="3209926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COVID-19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162174" y="2435542"/>
            <a:ext cx="3209926" cy="3648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모두가 다 아는 비밀 상담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 flipV="1">
            <a:off x="2635925" y="3460074"/>
            <a:ext cx="692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133475" y="1843086"/>
            <a:ext cx="5153026" cy="3648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새로운 군 상담 서비스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534274" y="4872036"/>
            <a:ext cx="5153026" cy="364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온실 속 돌멩이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 flipV="1">
            <a:off x="2457451" y="1719262"/>
            <a:ext cx="6438900" cy="293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519613" y="3108483"/>
            <a:ext cx="3152774" cy="6424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군 장병에 대한 서비스 기능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390650" y="2309812"/>
            <a:ext cx="1415415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390775" y="2271712"/>
            <a:ext cx="6934201" cy="9077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간부와 주변 병사들에게 숨기고 싶은 마음이 있지만 막상 상담을 하면 상담을 했다는 것을 다 알고있다</a:t>
            </a:r>
            <a:r>
              <a:rPr lang="en-US" altLang="ko-KR"/>
              <a:t>.(?)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회원가입만 실명 </a:t>
            </a:r>
            <a:r>
              <a:rPr lang="en-US" altLang="ko-KR"/>
              <a:t>,</a:t>
            </a:r>
            <a:r>
              <a:rPr lang="ko-KR" altLang="en-US"/>
              <a:t> 상담관에게 보여지는건 익명으로 보여줌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19437" y="3246596"/>
            <a:ext cx="5953126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간단한 회원가입만으로 부대별 상담관을 자연스레 매칭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390650" y="2309812"/>
            <a:ext cx="1415415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052887" y="3108483"/>
            <a:ext cx="4086225" cy="6424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그림을 그림으로써 일반 채팅 서비스의 한계를 보완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390650" y="2309812"/>
            <a:ext cx="1415415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338262" y="2583894"/>
            <a:ext cx="4086225" cy="643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상담이 끝나면 심금을 울리는 글귀로 마음을 안정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3200" y="1528762"/>
            <a:ext cx="4572000" cy="479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390650" y="2309812"/>
            <a:ext cx="1415415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052887" y="3246596"/>
            <a:ext cx="4086225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상담관에게 제공되는 서비스 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</ep:Words>
  <ep:PresentationFormat>와이드스크린</ep:PresentationFormat>
  <ep:Paragraphs>18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기대효과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2020-10-19T03:09:27.000</dcterms:created>
  <dc:creator>조현석</dc:creator>
  <cp:lastModifiedBy>의무중대</cp:lastModifiedBy>
  <dcterms:modified xsi:type="dcterms:W3CDTF">2020-10-22T09:58:53.866</dcterms:modified>
  <cp:revision>21</cp:revision>
  <dc:title>PowerPoint 프레젠테이션</dc:title>
  <cp:version/>
</cp:coreProperties>
</file>