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FEA9-FCF1-144F-BE2E-150127ED9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26004-D27A-1340-A684-1D2BD22C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8E9B-7979-A941-B122-E5DC4716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EF18-E1B5-8E4A-AA66-6DEE6E67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0F8C-451C-AA4C-B240-721E7209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11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D35-4F26-E146-B3AA-69B851C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260F-FB10-6347-A983-A7D1E910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EB8A-459C-2B4E-A368-5477B21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FC13-B2C7-BA42-9ABA-B6B1365E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B3EB-8FEE-5046-9EC8-CEE59525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18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4B8E0-CA50-CC4D-A035-833DA653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96597-607A-8842-AD5A-7219755B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623D-5C50-CE46-8A91-627F352E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8E3A-0205-6944-B9D5-E3F85DC0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E2BA-6C52-E04D-9DDB-8DF1F3B0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0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A191-E63E-4749-A4A3-11C35967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7E3F-9674-DA44-BE31-686355F3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2DDA-4053-6947-ACFE-D4A73F4A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D8D7-2890-1947-A893-168FAD31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644F-9A57-3841-B672-F3563B7F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03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007-462E-2C43-B0A6-08AB60F0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67CC-80ED-3749-9944-53A4F9BA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BDAE-E213-3F46-BD9A-801FA4EB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AEA8-54DC-884B-A211-E27CC7E7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AC41-AE7C-234A-A6B4-1CA50AE1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31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C701-D336-BF4C-A6B4-0172F78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0F2F-BF05-8A48-91AD-2212C43F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4054A-A82F-C948-9C1B-200A69D4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C3935-AC7C-FB45-B2FB-4D43DF4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6837-4E8B-6D45-8A39-42BED48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E9E7-8637-5E4B-9878-D8DAAE5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770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5B3D-4CA3-6442-BDE3-3FAF6EBE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36351-F7CD-8744-B036-AE52607B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64385-11AA-BD4F-BB32-C488CAB6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63864-5C34-F74B-AE0F-D775B7A71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555A0-15F6-7140-8E07-D981F1467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D7ABB-5A20-254A-8EE5-F22A6E9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ED3D6-3510-934A-95A3-F45ECC42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5408C-7BA6-6646-ABB0-C6945AD1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94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FB3-F654-BF46-BB89-A14BB80A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019F3-CAC8-4B4D-9579-76A2533D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EE45-9A42-E846-83E8-8BBD601E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27D1F-76F0-424A-B39A-1EF69CF5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87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13542-BE97-0C45-94BA-482E28DF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8E44-FAB2-BE45-BFD4-65510777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2D17-E5C5-7544-937F-78F5136E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46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BD78-E8F0-6F4D-9DBA-4B6FBE4A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7A4D-53D8-4043-80D2-992E0603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BA2A2-C6D0-824F-8090-17DD81BC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AA1BC-83DE-1040-849C-AFD3460A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9091C-0D36-A34E-9A54-274DD2F0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806E-8E56-A347-97EC-64B62ED8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02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4D4-3B60-C147-AF56-D10BF7F1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E605-AE38-7746-A16A-4CE3F82CD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D5F27-17FA-2C47-B973-E3301EE7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90694-3FF3-6347-B7C6-BBCE84EE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D9FA-8471-1643-B29E-BE26B835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73D08-9641-AB47-BDFE-B5A44256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26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F099D-86E9-E243-AD26-18CBACE9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5FEFA-65B7-A942-B1E7-F46CFEA7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B457-A5CA-D94D-A0A5-15476EBE8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B629-208B-5145-9EEB-4A807A465EEE}" type="datetimeFigureOut">
              <a:rPr lang="en-KR" smtClean="0"/>
              <a:t>2021/12/01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E44F-747D-9A4E-B208-CC06B3DA4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1AD3-5079-044C-BE14-C41CC779C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C88B-95A9-514D-B873-7DE9C7F321F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71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9FBCD-E549-9949-9298-E71B8254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69826"/>
            <a:ext cx="4357302" cy="5416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A1D7E-FDB6-F843-9684-5CED4FAB7AD3}"/>
              </a:ext>
            </a:extLst>
          </p:cNvPr>
          <p:cNvSpPr txBox="1"/>
          <p:nvPr/>
        </p:nvSpPr>
        <p:spPr>
          <a:xfrm>
            <a:off x="5671751" y="864972"/>
            <a:ext cx="50822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GraphQL</a:t>
            </a:r>
            <a:r>
              <a:rPr lang="ko-KR" altLang="en-US" dirty="0"/>
              <a:t>의 대부분의 논의는 데이터</a:t>
            </a:r>
            <a:r>
              <a:rPr lang="en-US" altLang="ko-KR" dirty="0"/>
              <a:t> fetching</a:t>
            </a:r>
            <a:r>
              <a:rPr lang="ko-KR" altLang="en-US" dirty="0"/>
              <a:t>에 초점을 맞추지만</a:t>
            </a:r>
            <a:r>
              <a:rPr lang="en-US" altLang="ko-KR" dirty="0"/>
              <a:t>, </a:t>
            </a:r>
            <a:r>
              <a:rPr lang="ko-KR" altLang="en-US" dirty="0"/>
              <a:t>모든 완벽한 데이터 플랫폼에는 서버측 데이터도 </a:t>
            </a:r>
            <a:r>
              <a:rPr lang="en-US" altLang="ko-KR" dirty="0"/>
              <a:t>modify</a:t>
            </a:r>
            <a:r>
              <a:rPr lang="ko-KR" altLang="en-US" dirty="0"/>
              <a:t>할 수 있는 방법이 필요하다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dirty="0"/>
              <a:t>REST</a:t>
            </a:r>
            <a:r>
              <a:rPr lang="ko-KR" altLang="en-US" dirty="0"/>
              <a:t>에서 어떤 요청도 서버에서 일부 부작용을 일으킬 수 있지만</a:t>
            </a:r>
            <a:r>
              <a:rPr lang="en-US" altLang="ko-KR" dirty="0"/>
              <a:t>, </a:t>
            </a:r>
            <a:r>
              <a:rPr lang="ko-KR" altLang="en-US" dirty="0"/>
              <a:t>관례상 </a:t>
            </a:r>
            <a:r>
              <a:rPr lang="en-US" dirty="0"/>
              <a:t>GET </a:t>
            </a:r>
            <a:r>
              <a:rPr lang="ko-KR" altLang="en-US" dirty="0"/>
              <a:t>요청을 사용하여 데이터를 </a:t>
            </a:r>
            <a:r>
              <a:rPr lang="en-US" altLang="ko-KR" dirty="0"/>
              <a:t>modify</a:t>
            </a:r>
            <a:r>
              <a:rPr lang="ko-KR" altLang="en-US" dirty="0"/>
              <a:t>하지 않는 것이 좋습니다</a:t>
            </a:r>
            <a:r>
              <a:rPr lang="en-US" altLang="ko-KR" dirty="0"/>
              <a:t>. </a:t>
            </a:r>
            <a:r>
              <a:rPr lang="en-US" dirty="0" err="1"/>
              <a:t>GraphQL</a:t>
            </a:r>
            <a:r>
              <a:rPr lang="ko-KR" altLang="en-US" dirty="0"/>
              <a:t>은 유사합니다</a:t>
            </a:r>
            <a:r>
              <a:rPr lang="en-US" altLang="ko-KR" dirty="0"/>
              <a:t>. </a:t>
            </a:r>
            <a:r>
              <a:rPr lang="ko-KR" altLang="en-US" dirty="0"/>
              <a:t>기술적으로 어떤 쿼리도 데이터 쓰기 원인이 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쓰기를 유발하는 모든 작업은 </a:t>
            </a:r>
            <a:r>
              <a:rPr lang="en-US" altLang="ko-KR" dirty="0"/>
              <a:t>mutation</a:t>
            </a:r>
            <a:r>
              <a:rPr lang="ko-KR" altLang="en-US" dirty="0"/>
              <a:t>을 통해 명시적으로 전송되어야 한다는 규약을 설정하는 것이 유용하다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쿼리와 마찬가지로</a:t>
            </a:r>
            <a:r>
              <a:rPr lang="en-US" altLang="ko-KR" dirty="0"/>
              <a:t>, </a:t>
            </a:r>
            <a:r>
              <a:rPr lang="en-US" dirty="0"/>
              <a:t>mutation </a:t>
            </a:r>
            <a:r>
              <a:rPr lang="ko-KR" altLang="en-US" dirty="0"/>
              <a:t>필드가 개체 유형을 반환하면</a:t>
            </a:r>
            <a:r>
              <a:rPr lang="en-US" altLang="ko-KR" dirty="0"/>
              <a:t>, </a:t>
            </a:r>
            <a:r>
              <a:rPr lang="en-US" dirty="0"/>
              <a:t>nested </a:t>
            </a:r>
            <a:r>
              <a:rPr lang="ko-KR" altLang="en-US" dirty="0"/>
              <a:t>필드를 요청할 수 있습니다</a:t>
            </a:r>
            <a:r>
              <a:rPr lang="en-US" altLang="ko-KR" dirty="0"/>
              <a:t>. </a:t>
            </a:r>
            <a:r>
              <a:rPr lang="ko-KR" altLang="en-US" dirty="0"/>
              <a:t>이것은 업데이트 후 개체의 새 상태를 가져오는 데 유용할 수 있습니다</a:t>
            </a:r>
            <a:r>
              <a:rPr lang="en-US" altLang="ko-KR" dirty="0"/>
              <a:t>.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4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60431-875B-C84B-BF86-37D9F37E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4" y="1470716"/>
            <a:ext cx="6878799" cy="4163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3D96E-8A47-4147-A596-D53CBD2D47DD}"/>
              </a:ext>
            </a:extLst>
          </p:cNvPr>
          <p:cNvSpPr txBox="1"/>
          <p:nvPr/>
        </p:nvSpPr>
        <p:spPr>
          <a:xfrm>
            <a:off x="7858898" y="543698"/>
            <a:ext cx="3212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GraphQL</a:t>
            </a:r>
            <a:r>
              <a:rPr lang="en-US" altLang="ko-KR" dirty="0"/>
              <a:t> queries</a:t>
            </a:r>
            <a:r>
              <a:rPr lang="ko-KR" altLang="en-US" dirty="0"/>
              <a:t>는 관련된 객체와 그들의 </a:t>
            </a:r>
            <a:r>
              <a:rPr lang="ko-KR" altLang="en-US" dirty="0" err="1"/>
              <a:t>필드간에</a:t>
            </a:r>
            <a:r>
              <a:rPr lang="ko-KR" altLang="en-US" dirty="0"/>
              <a:t> 교차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 err="1"/>
              <a:t>할수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클라이언트가 한 번의 요청 내에서 관계된 많은 데이터를 가져오도록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고전적인 </a:t>
            </a:r>
            <a:r>
              <a:rPr lang="en-US" altLang="ko-KR" dirty="0"/>
              <a:t>REST architecture</a:t>
            </a:r>
            <a:r>
              <a:rPr lang="ko-KR" altLang="en-US" dirty="0"/>
              <a:t>에서 여러 번의 왕복을 수행하는 대신 한 번의 요청에서 많은 관련 데이터를 가져올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GraphQL</a:t>
            </a:r>
            <a:r>
              <a:rPr lang="en-US" altLang="ko-KR" dirty="0"/>
              <a:t> queries </a:t>
            </a:r>
            <a:r>
              <a:rPr lang="ko-KR" altLang="en-US" dirty="0"/>
              <a:t>는 </a:t>
            </a:r>
            <a:r>
              <a:rPr lang="en-US" altLang="ko-KR" dirty="0"/>
              <a:t>single items </a:t>
            </a:r>
            <a:r>
              <a:rPr lang="ko-KR" altLang="en-US" dirty="0"/>
              <a:t>또는 </a:t>
            </a:r>
            <a:r>
              <a:rPr lang="en-US" altLang="ko-KR" dirty="0"/>
              <a:t>lists of items</a:t>
            </a:r>
            <a:r>
              <a:rPr lang="ko-KR" altLang="en-US" dirty="0"/>
              <a:t>을 똑같이 바라보고 있고</a:t>
            </a:r>
            <a:r>
              <a:rPr lang="en-US" altLang="ko-KR" dirty="0"/>
              <a:t>, </a:t>
            </a:r>
            <a:r>
              <a:rPr lang="ko-KR" altLang="en-US" dirty="0"/>
              <a:t>그러나 우리는 </a:t>
            </a:r>
            <a:r>
              <a:rPr lang="en-US" altLang="ko-KR" dirty="0"/>
              <a:t>schema</a:t>
            </a:r>
            <a:r>
              <a:rPr lang="ko-KR" altLang="en-US" dirty="0"/>
              <a:t>에 명시된 것에 기반해서 어느 하나를 기대하고 있다는 것을 알고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52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180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경준</dc:creator>
  <cp:lastModifiedBy>이 경준</cp:lastModifiedBy>
  <cp:revision>1</cp:revision>
  <dcterms:created xsi:type="dcterms:W3CDTF">2021-12-01T05:38:48Z</dcterms:created>
  <dcterms:modified xsi:type="dcterms:W3CDTF">2021-12-01T07:25:11Z</dcterms:modified>
</cp:coreProperties>
</file>