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8" r:id="rId2"/>
    <p:sldId id="33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4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4ECB-B5C9-964E-9D0C-0B82EF000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6E528-1435-C049-8155-74FBC4C5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F0ED-DE18-3A47-BDC4-88543C99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280-8B95-FF4E-B34D-610AF7A804E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C090-0987-B24E-A037-84716A1E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EBBF-5D5B-AE44-B2EE-924E771B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EDC-32C0-704C-B128-74C5B0A2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7862-2B1C-0546-A46C-77811067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52BF0-E6D3-5B43-9835-2A676D23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3859-94A6-DB4C-BFF5-FDFA1781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280-8B95-FF4E-B34D-610AF7A804E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A7B4-B108-C840-8515-E134395B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413E4-8481-8549-9EEB-A281BC0E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EDC-32C0-704C-B128-74C5B0A2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D70A9-BB0B-314F-ADC4-613783465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86DA1-1F26-094B-9B53-B8B22F4B2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6EB3-5786-5D48-BD17-AA25F6AF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280-8B95-FF4E-B34D-610AF7A804E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CEE7F-B5EA-BB4E-BF91-A7FD5077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73BA-F54E-A547-9B00-59826E97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EDC-32C0-704C-B128-74C5B0A2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ED1B-E3C2-B542-943A-CC923280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0D39-1B75-1244-9D1C-05116840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FDE2-7C5B-D54E-BDE4-9CE1297E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280-8B95-FF4E-B34D-610AF7A804E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A30E-081A-6343-B86F-BA3AA5B1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0A6D-593E-7342-80D3-DA2488F8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EDC-32C0-704C-B128-74C5B0A2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8E2D-29DB-7C47-9720-03810B4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5EE64-D0DC-AA43-9BAB-E03704F14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D4E6-596E-1C43-B7B3-A8876B89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280-8B95-FF4E-B34D-610AF7A804E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A37D8-BDC1-DE40-805A-8E389B38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6DE3-23B1-E545-B1CF-2E27C01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EDC-32C0-704C-B128-74C5B0A2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9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1B83-7FDC-264F-9F1E-F43BCB5F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DFAC-80BF-DD4C-87D0-A2D13CFF0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F3720-FCFB-EA46-8C34-0E05A7EFA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58092-5427-464E-AF2A-D4ACE5E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280-8B95-FF4E-B34D-610AF7A804E2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4E6EA-8903-B049-BBAA-7D222137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CC10C-F552-B140-A401-DA6EE887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EDC-32C0-704C-B128-74C5B0A2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6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8679-51C9-E245-BC9D-B26B0ABF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4F97-9468-7546-A661-44853A00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DEAD-04C2-FA4A-806B-999895F2D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EAA2B-5C6C-E641-A745-14A30B1B1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97057-AAE5-4047-BDD4-54EB44754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9F95A-4E3F-294B-BB62-D88AF6B9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280-8B95-FF4E-B34D-610AF7A804E2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C5A85-42A6-AD42-B4E1-674FB0F2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E9616-93C9-5D49-B6AA-4AF48E8C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EDC-32C0-704C-B128-74C5B0A2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EFD4-6B38-F542-9B42-71FD9BD3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4266D-E143-2044-8F93-F655666A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280-8B95-FF4E-B34D-610AF7A804E2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13E1B-CEA0-614A-9D64-FE1B1C61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EAF3D-57E1-1047-8C6F-F1065223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EDC-32C0-704C-B128-74C5B0A2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A8530-64F9-E04A-AAA0-8CBDCEF0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280-8B95-FF4E-B34D-610AF7A804E2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6708B-AC5A-CC4E-A257-BB1A1B62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821F3-1CD6-CB4B-8480-9DF349A4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EDC-32C0-704C-B128-74C5B0A2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1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F03F-804A-6246-BC0B-67472EE7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564A-48A0-1849-A7E2-BA0813FC9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C4193-1D02-344A-97BB-479E533A8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CC995-D98E-5242-83C4-8500BD67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280-8B95-FF4E-B34D-610AF7A804E2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7390-DCCC-674C-A9B5-DB849692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5C408-0A5A-4B47-A34B-67311445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EDC-32C0-704C-B128-74C5B0A2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9CB6-9188-4B44-9BDF-1DF1032E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07FA6-C1CC-A643-8AAC-6E50D351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F09A-89FF-4941-9A50-A13CF759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FF85-2B1A-CF4D-9F92-8CA90206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B280-8B95-FF4E-B34D-610AF7A804E2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B7FA4-9709-184D-8BF7-1AC60E7A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F4E56-BF6B-D24B-8BD6-67368B1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EDC-32C0-704C-B128-74C5B0A2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5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72C40-6047-9141-B59B-73F2E198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B090-15E1-FC47-A778-7DF7C222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BC339-89D0-3948-8714-7E758722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B280-8B95-FF4E-B34D-610AF7A804E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8BF3-1340-2D4F-A452-94E192E49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790A-7261-6547-A0E8-D362134A6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AEDC-32C0-704C-B128-74C5B0A2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ees.berkeley.edu/wiki/index.php/Quad_El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ees.berkeley.edu/wiki/index.php/Steel01_Material" TargetMode="External"/><Relationship Id="rId2" Type="http://schemas.openxmlformats.org/officeDocument/2006/relationships/hyperlink" Target="http://opensees.berkeley.edu/wiki/index.php/Force-Based_Beam-Column_Elemen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opensees.berkeley.edu/wiki/index.php/Concrete02_Material_--_Linear_Tension_Softening" TargetMode="External"/><Relationship Id="rId4" Type="http://schemas.openxmlformats.org/officeDocument/2006/relationships/hyperlink" Target="http://opensees.berkeley.edu/wiki/index.php/Steel02_Material_--_Giuffr%C3%A9-Menegotto-Pinto_Model_with_Isotropic_Strain_Harde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24ECE8-600D-D74F-A85A-0B58B9C70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76" y="0"/>
            <a:ext cx="729574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7E4EED-3B19-4747-88D2-63C3AB8E6962}"/>
              </a:ext>
            </a:extLst>
          </p:cNvPr>
          <p:cNvSpPr txBox="1"/>
          <p:nvPr/>
        </p:nvSpPr>
        <p:spPr>
          <a:xfrm>
            <a:off x="91440" y="0"/>
            <a:ext cx="659511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Element: quad (Continuum 2D )</a:t>
            </a:r>
          </a:p>
          <a:p>
            <a:r>
              <a:rPr lang="en-US" sz="1000" dirty="0">
                <a:hlinkClick r:id="rId3"/>
              </a:rPr>
              <a:t>http://opensees.berkeley.edu/wiki/index.php/Quad_Element</a:t>
            </a:r>
            <a:endParaRPr lang="en-US" sz="1000" dirty="0"/>
          </a:p>
          <a:p>
            <a:endParaRPr lang="en-US" dirty="0"/>
          </a:p>
          <a:p>
            <a:r>
              <a:rPr lang="en-US" dirty="0" err="1"/>
              <a:t>Material:nDMaterial</a:t>
            </a:r>
            <a:r>
              <a:rPr lang="en-US" dirty="0"/>
              <a:t> </a:t>
            </a:r>
            <a:r>
              <a:rPr lang="en-US" dirty="0" err="1"/>
              <a:t>PlasticDamageConcretePlaneStress</a:t>
            </a:r>
            <a:endParaRPr lang="en-US" dirty="0"/>
          </a:p>
          <a:p>
            <a:r>
              <a:rPr lang="en-US" sz="1100" dirty="0" err="1"/>
              <a:t>Faria</a:t>
            </a:r>
            <a:r>
              <a:rPr lang="en-US" sz="1100" dirty="0"/>
              <a:t> R, Oliver J, </a:t>
            </a:r>
            <a:r>
              <a:rPr lang="en-US" sz="1100" dirty="0" err="1"/>
              <a:t>Cervera</a:t>
            </a:r>
            <a:r>
              <a:rPr lang="en-US" sz="1100" dirty="0"/>
              <a:t> M. A strain-based plastic viscous-damage model for massive concrete structures. International Journal of Solids and Structures 1998; 35(14):1533-1558. </a:t>
            </a:r>
          </a:p>
        </p:txBody>
      </p:sp>
    </p:spTree>
    <p:extLst>
      <p:ext uri="{BB962C8B-B14F-4D97-AF65-F5344CB8AC3E}">
        <p14:creationId xmlns:p14="http://schemas.microsoft.com/office/powerpoint/2010/main" val="135601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E4EED-3B19-4747-88D2-63C3AB8E6962}"/>
              </a:ext>
            </a:extLst>
          </p:cNvPr>
          <p:cNvSpPr txBox="1"/>
          <p:nvPr/>
        </p:nvSpPr>
        <p:spPr>
          <a:xfrm>
            <a:off x="91440" y="0"/>
            <a:ext cx="117957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Element: </a:t>
            </a:r>
            <a:r>
              <a:rPr lang="en-US" dirty="0" err="1"/>
              <a:t>forceBeamColumn</a:t>
            </a:r>
            <a:r>
              <a:rPr lang="en-US" dirty="0"/>
              <a:t> (1D)</a:t>
            </a:r>
          </a:p>
          <a:p>
            <a:r>
              <a:rPr lang="en-US" sz="1000" dirty="0">
                <a:hlinkClick r:id="rId2"/>
              </a:rPr>
              <a:t>http://opensees.berkeley.edu/wiki/index.php/Force-Based_Beam-Column_Element</a:t>
            </a:r>
            <a:endParaRPr lang="en-US" sz="1000" dirty="0"/>
          </a:p>
          <a:p>
            <a:endParaRPr lang="en-US" dirty="0"/>
          </a:p>
          <a:p>
            <a:r>
              <a:rPr lang="en-US" dirty="0"/>
              <a:t>Material: </a:t>
            </a:r>
            <a:r>
              <a:rPr lang="en-US" dirty="0" err="1"/>
              <a:t>uniaxialMaterial</a:t>
            </a:r>
            <a:r>
              <a:rPr lang="en-US" dirty="0"/>
              <a:t> Steel01</a:t>
            </a:r>
          </a:p>
          <a:p>
            <a:r>
              <a:rPr lang="en-US" dirty="0"/>
              <a:t> 	</a:t>
            </a:r>
            <a:r>
              <a:rPr lang="en-US" sz="1000" dirty="0">
                <a:hlinkClick r:id="rId3"/>
              </a:rPr>
              <a:t>http://opensees.berkeley.edu/wiki/index.php/Steel01_Material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uniaxialMaterial</a:t>
            </a:r>
            <a:r>
              <a:rPr lang="en-US" dirty="0"/>
              <a:t> Steel02</a:t>
            </a:r>
          </a:p>
          <a:p>
            <a:r>
              <a:rPr lang="en-US" dirty="0"/>
              <a:t>	</a:t>
            </a:r>
            <a:r>
              <a:rPr lang="en-US" sz="1000" dirty="0">
                <a:hlinkClick r:id="rId4"/>
              </a:rPr>
              <a:t>http://opensees.berkeley.edu/wiki/index.php/Steel02_Material_--_Giuffr%C3%A9-Menegotto-Pinto_Model_with_Isotropic_Strain_Hardening</a:t>
            </a:r>
            <a:endParaRPr lang="en-US" sz="1000" dirty="0"/>
          </a:p>
          <a:p>
            <a:r>
              <a:rPr lang="en-US" dirty="0"/>
              <a:t>	</a:t>
            </a:r>
            <a:r>
              <a:rPr lang="en-US" dirty="0" err="1"/>
              <a:t>uniaxialMaterial</a:t>
            </a:r>
            <a:r>
              <a:rPr lang="en-US" dirty="0"/>
              <a:t> Concrete02</a:t>
            </a:r>
          </a:p>
          <a:p>
            <a:r>
              <a:rPr lang="en-US" dirty="0"/>
              <a:t>	</a:t>
            </a:r>
            <a:r>
              <a:rPr lang="en-US" sz="1000" dirty="0">
                <a:hlinkClick r:id="rId5"/>
              </a:rPr>
              <a:t>http://opensees.berkeley.edu/wiki/index.php/Concrete02_Material_--_Linear_Tension_Softening</a:t>
            </a:r>
            <a:endParaRPr lang="en-US" sz="1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FF49F-8977-444F-B584-F050EC5B092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00300"/>
            <a:ext cx="5943600" cy="4457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31A06-5305-5140-800A-DE7B04FD992F}"/>
              </a:ext>
            </a:extLst>
          </p:cNvPr>
          <p:cNvCxnSpPr>
            <a:cxnSpLocks/>
          </p:cNvCxnSpPr>
          <p:nvPr/>
        </p:nvCxnSpPr>
        <p:spPr>
          <a:xfrm>
            <a:off x="9124950" y="211454"/>
            <a:ext cx="0" cy="885826"/>
          </a:xfrm>
          <a:prstGeom prst="line">
            <a:avLst/>
          </a:prstGeom>
          <a:ln w="76200">
            <a:solidFill>
              <a:srgbClr val="364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C0BCC8-9DFD-E942-8B3B-E5DE47B673EA}"/>
              </a:ext>
            </a:extLst>
          </p:cNvPr>
          <p:cNvCxnSpPr>
            <a:cxnSpLocks/>
          </p:cNvCxnSpPr>
          <p:nvPr/>
        </p:nvCxnSpPr>
        <p:spPr>
          <a:xfrm>
            <a:off x="9124950" y="1097280"/>
            <a:ext cx="0" cy="88582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71109A5-9EDC-404E-BE44-A2A6E0A823F4}"/>
              </a:ext>
            </a:extLst>
          </p:cNvPr>
          <p:cNvSpPr/>
          <p:nvPr/>
        </p:nvSpPr>
        <p:spPr>
          <a:xfrm>
            <a:off x="9050655" y="156209"/>
            <a:ext cx="148590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6C17DA-FC69-5347-A9FA-4861294076C7}"/>
              </a:ext>
            </a:extLst>
          </p:cNvPr>
          <p:cNvSpPr/>
          <p:nvPr/>
        </p:nvSpPr>
        <p:spPr>
          <a:xfrm>
            <a:off x="9050655" y="1026795"/>
            <a:ext cx="148590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C180E-E40D-8446-BEF5-C3F89731ABA7}"/>
              </a:ext>
            </a:extLst>
          </p:cNvPr>
          <p:cNvSpPr/>
          <p:nvPr/>
        </p:nvSpPr>
        <p:spPr>
          <a:xfrm>
            <a:off x="9050655" y="1908811"/>
            <a:ext cx="148590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10904</TotalTime>
  <Words>89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Chaofeng Wang</dc:creator>
  <cp:lastModifiedBy>Chaofeng Wang</cp:lastModifiedBy>
  <cp:revision>40</cp:revision>
  <dcterms:created xsi:type="dcterms:W3CDTF">2019-01-08T18:33:17Z</dcterms:created>
  <dcterms:modified xsi:type="dcterms:W3CDTF">2019-04-03T19:59:37Z</dcterms:modified>
</cp:coreProperties>
</file>