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3348E-BB76-4EF8-BE07-150E6C34CF73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98CA0-BD11-4D9D-9A4C-DC4976716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CFEC00-EA02-4B19-A3A4-BB353B5D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766082-298B-4667-BD68-95B3F49B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B392A3-199B-45F7-8A8F-981D7D9F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C98EB4-391C-45F0-9712-695E954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D8C0D6-C370-4CE5-9318-1F72EA06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5B762-A4CD-4D70-8B54-E3D2C625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C6656DB-25F4-4DBE-8C8E-6757BAE1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381583-94FC-481D-A719-1664C9C7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4CE769-D972-4FF9-A0B1-CA003CAD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2FE1AD-0C21-4F58-8CF7-5D90C243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75FA4A-9B11-4E1B-B668-231AF9934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4649743-8050-4DD0-A269-45B090A1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1D593-3486-4303-AB8A-E4645B94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E1F952B-1EDD-412A-ACF4-C58FACBE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7330CA-90B7-4016-AE5F-A32AD166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C89297-3A47-4147-B85C-35DD9D2B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CE7FEC-BA72-47EB-B0D4-864CF3595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98E58C-0B27-4DEF-9534-3545B7EB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B68036-F2DC-4418-8272-DC58E5EC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47D282-940B-4F43-A8F1-BA781236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7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48311-DB6B-4E92-AC8F-30249C50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AF57D5-3A0D-40A7-960C-3E4474D6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3B58E0-D220-46BB-923E-EB7736E8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147D01-E2A8-4D26-979C-6E5FB325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5619-FA6A-4CC7-823E-A54765BC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8C3F3-CBD2-41D5-924D-7406E409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B6C141-C159-4B1F-AD0B-B6ABC8A25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4B13F4-9C1E-46A8-B551-ECCB98A2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691971-D3FF-463D-8A02-31FE2FC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01FFE8-8AEA-4381-BD5F-3929B7E4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237BF-DF5F-42B0-B6C6-692093FE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59552-352B-4F6C-9092-D8AF7F68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93165C-7321-4AB8-BE30-7C3E43C5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323398-76D9-4C9C-AEEB-69EB8A20E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59FA435-889E-4BA0-B7A6-8EAB0656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D7FE8EB-5860-4F99-BDB2-2CFF63F97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0ACBFB-0BF4-4754-A4AB-0F56FC03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1158222-DA85-4799-9FF2-6BA39B95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09478A-EAAB-4382-9249-0C866EFA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B03275-00FD-4FB6-960E-2F7FCB5F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4AE016-F33E-42B4-B1C1-146A499D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65E417F-3ED0-48C6-B40D-B76BC399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9E01470-59C6-4AF0-B353-2A83F85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ECD5A94-26B6-4C9F-B06A-CA2BC52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7AE8DB-C327-4861-B9BF-8370AC23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62EC8E-27CB-47C0-B1E2-5DB3E4E5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54A72D-C17F-4998-A076-B5B988E9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372D1B-3E8E-49EF-BBF0-346C0D77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16B6D3-7465-42A6-A79A-89361824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A28569-6AAB-47B2-96E9-3ED8D9BA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C75F4F5-A8C2-49EE-B2D1-603CDBA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8958C5-1BD2-4A62-BC41-B3AFC3C2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1B579-11D3-45F8-8806-8E96E0AE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698103A-5B30-4F9C-A184-FE39791B9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B9D8F8-9611-442D-9690-D8D12661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D2BD08-0169-46FA-BE15-3F686BD5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422E43A-C6BE-4F8F-9665-C157D303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BACB02-ADA9-4570-9188-BF186136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BCD168E-08BD-4269-B6A7-FC053167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F16A73-2BCC-47DB-A6F5-EA047892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3198BF-E7F4-4141-8620-009BEEEE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016F-F46A-4B66-BD36-8977FB0340C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3CDE60-1CB0-4E7E-ABDF-3B807C96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FEBD75-AC77-40FE-A772-6C8DBE29A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3B10-9C0E-4F7E-8302-B102E78B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1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BIM to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File:  BIM2Feature.m</a:t>
            </a:r>
          </a:p>
          <a:p>
            <a:r>
              <a:rPr lang="en-US" altLang="zh-CN" dirty="0" smtClean="0"/>
              <a:t>Purpose: Calculate the BIM features from BIM</a:t>
            </a:r>
          </a:p>
          <a:p>
            <a:r>
              <a:rPr lang="en-US" altLang="zh-CN" dirty="0" smtClean="0"/>
              <a:t>Inputs: BIM JSON files</a:t>
            </a:r>
          </a:p>
          <a:p>
            <a:r>
              <a:rPr lang="en-US" altLang="zh-CN" dirty="0" smtClean="0"/>
              <a:t>Outputs: BIM features, a 512 dimensional vector</a:t>
            </a:r>
          </a:p>
          <a:p>
            <a:endParaRPr lang="en-US" altLang="zh-CN" dirty="0"/>
          </a:p>
          <a:p>
            <a:r>
              <a:rPr lang="en-US" altLang="zh-CN" dirty="0"/>
              <a:t>File:  BIM2Feature_simpleversion.m</a:t>
            </a:r>
          </a:p>
          <a:p>
            <a:r>
              <a:rPr lang="en-US" altLang="zh-CN" dirty="0" smtClean="0"/>
              <a:t>For each wall, only 5 concrete parameters are used as BIM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53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 Quality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en-US" altLang="zh-CN" dirty="0"/>
              <a:t>: </a:t>
            </a:r>
            <a:r>
              <a:rPr lang="en-US" altLang="zh-CN" dirty="0" err="1"/>
              <a:t>CalcQuality.m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Purpose: measure the quality of 29376 SAMs by comparing simulation and experimental results</a:t>
            </a:r>
          </a:p>
          <a:p>
            <a:r>
              <a:rPr lang="en-US" altLang="zh-CN" dirty="0" smtClean="0"/>
              <a:t>Inputs: experimental and simulation force-displacement data for walls </a:t>
            </a:r>
          </a:p>
          <a:p>
            <a:r>
              <a:rPr lang="en-US" altLang="zh-CN" dirty="0" smtClean="0"/>
              <a:t>Outputs: quality scores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en-US" altLang="zh-CN" dirty="0"/>
              <a:t>: </a:t>
            </a:r>
            <a:r>
              <a:rPr lang="en-US" altLang="zh-CN" dirty="0" err="1"/>
              <a:t>BestQualityPara.m</a:t>
            </a:r>
            <a:endParaRPr lang="en-US" altLang="zh-CN" dirty="0" smtClean="0"/>
          </a:p>
          <a:p>
            <a:r>
              <a:rPr lang="en-US" altLang="zh-CN" dirty="0" smtClean="0"/>
              <a:t>Purpose: Choose the best parameters for each wall as SAM features</a:t>
            </a:r>
          </a:p>
          <a:p>
            <a:r>
              <a:rPr lang="en-US" altLang="zh-CN" dirty="0" smtClean="0"/>
              <a:t>Inputs: quality scores for each SAM		</a:t>
            </a:r>
          </a:p>
          <a:p>
            <a:r>
              <a:rPr lang="en-US" altLang="zh-CN" dirty="0" smtClean="0"/>
              <a:t>Outputs: the best parameters of 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 and N, number of quads along horizontal direction of the web part of each wall.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File:  regression/DNN_regression51.py</a:t>
            </a:r>
          </a:p>
          <a:p>
            <a:r>
              <a:rPr lang="en-US" altLang="zh-CN" dirty="0" smtClean="0"/>
              <a:t>Inputs: BIM features and SAM features of 31 wall models were used for training.</a:t>
            </a:r>
          </a:p>
          <a:p>
            <a:r>
              <a:rPr lang="en-US" altLang="zh-CN" dirty="0" smtClean="0"/>
              <a:t>Outputs: predictions of the material parameters 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Bn</a:t>
            </a:r>
            <a:r>
              <a:rPr lang="en-US" altLang="zh-CN" dirty="0" smtClean="0"/>
              <a:t> for 10 testing walls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13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Network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en-US" altLang="zh-CN" dirty="0"/>
              <a:t>:  </a:t>
            </a:r>
            <a:r>
              <a:rPr lang="en-US" altLang="zh-CN" dirty="0" smtClean="0"/>
              <a:t>classification/train_wall51_Beam.py</a:t>
            </a:r>
          </a:p>
          <a:p>
            <a:r>
              <a:rPr lang="en-US" altLang="zh-CN" dirty="0" smtClean="0"/>
              <a:t>Purpose: raining a neural network for beam-column wall models with the goal of predicting SAM features (number of sections to represent a wall) from BIM features</a:t>
            </a:r>
          </a:p>
          <a:p>
            <a:r>
              <a:rPr lang="en-US" altLang="zh-CN" dirty="0" smtClean="0"/>
              <a:t>Inputs: BIM features and SAM features of 31 wall models</a:t>
            </a:r>
          </a:p>
          <a:p>
            <a:r>
              <a:rPr lang="en-US" altLang="zh-CN" dirty="0" smtClean="0"/>
              <a:t>Outputs: predictions of the wall types. (Three types in total. 5, 7, 9 sections)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43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 Features to SAM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File:  </a:t>
            </a:r>
            <a:r>
              <a:rPr lang="en-US" altLang="zh-CN" dirty="0" err="1" smtClean="0"/>
              <a:t>createNewSAM.m</a:t>
            </a:r>
            <a:endParaRPr lang="en-US" altLang="zh-CN" dirty="0" smtClean="0"/>
          </a:p>
          <a:p>
            <a:r>
              <a:rPr lang="en-US" altLang="zh-CN" dirty="0" smtClean="0"/>
              <a:t>Purpose</a:t>
            </a:r>
            <a:r>
              <a:rPr lang="en-US" altLang="zh-CN" dirty="0"/>
              <a:t>: create new </a:t>
            </a:r>
            <a:r>
              <a:rPr lang="en-US" altLang="zh-CN" dirty="0" smtClean="0"/>
              <a:t>SAM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en-US" altLang="zh-CN" dirty="0"/>
              <a:t>files for walls</a:t>
            </a:r>
            <a:endParaRPr lang="en-US" altLang="zh-CN" dirty="0" smtClean="0"/>
          </a:p>
          <a:p>
            <a:r>
              <a:rPr lang="en-US" altLang="zh-CN" dirty="0"/>
              <a:t>Inputs: </a:t>
            </a:r>
            <a:r>
              <a:rPr lang="en-US" altLang="zh-CN" dirty="0" smtClean="0"/>
              <a:t>The </a:t>
            </a:r>
            <a:r>
              <a:rPr lang="en-US" altLang="zh-CN" dirty="0"/>
              <a:t>input parameters come from two sides: 1&gt; parameters exited in the </a:t>
            </a:r>
            <a:r>
              <a:rPr lang="en-US" altLang="zh-CN" dirty="0" smtClean="0"/>
              <a:t>BIMs , 2</a:t>
            </a:r>
            <a:r>
              <a:rPr lang="en-US" altLang="zh-CN" dirty="0"/>
              <a:t>&gt; predictions from Neural Network including (material parameters: </a:t>
            </a:r>
            <a:r>
              <a:rPr lang="en-US" altLang="zh-CN" dirty="0" err="1"/>
              <a:t>Ap</a:t>
            </a:r>
            <a:r>
              <a:rPr lang="en-US" altLang="zh-CN" dirty="0"/>
              <a:t> and </a:t>
            </a:r>
            <a:r>
              <a:rPr lang="en-US" altLang="zh-CN" dirty="0" err="1"/>
              <a:t>Bn</a:t>
            </a:r>
            <a:r>
              <a:rPr lang="en-US" altLang="zh-CN" dirty="0"/>
              <a:t> and geometry parameter </a:t>
            </a:r>
            <a:r>
              <a:rPr lang="en-US" altLang="zh-CN" dirty="0" smtClean="0"/>
              <a:t>N)</a:t>
            </a:r>
          </a:p>
          <a:p>
            <a:r>
              <a:rPr lang="en-US" altLang="zh-CN" dirty="0" smtClean="0"/>
              <a:t>Outputs: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files for SAMs</a:t>
            </a:r>
          </a:p>
          <a:p>
            <a:endParaRPr lang="en-US" altLang="zh-CN" dirty="0"/>
          </a:p>
          <a:p>
            <a:r>
              <a:rPr lang="en-US" altLang="zh-CN" dirty="0"/>
              <a:t>File:  </a:t>
            </a:r>
            <a:r>
              <a:rPr lang="en-US" altLang="zh-CN" dirty="0" smtClean="0"/>
              <a:t>Tsinghua_vae/output_to_samjson.py from TW</a:t>
            </a:r>
          </a:p>
          <a:p>
            <a:r>
              <a:rPr lang="en-US" altLang="zh-CN" dirty="0" smtClean="0"/>
              <a:t>For frame model, wrote by </a:t>
            </a:r>
            <a:r>
              <a:rPr lang="en-US" altLang="zh-CN" dirty="0" err="1"/>
              <a:t>Tsung</a:t>
            </a:r>
            <a:r>
              <a:rPr lang="en-US" altLang="zh-CN" dirty="0"/>
              <a:t>-Wei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15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Quality prediction from SAM and BIM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en-US" altLang="zh-CN" dirty="0"/>
              <a:t>: classification/train_wall29376.py</a:t>
            </a:r>
          </a:p>
          <a:p>
            <a:r>
              <a:rPr lang="en-US" altLang="zh-CN" dirty="0"/>
              <a:t>Purpose: </a:t>
            </a:r>
            <a:r>
              <a:rPr lang="en-US" altLang="zh-CN" dirty="0" smtClean="0"/>
              <a:t>training </a:t>
            </a:r>
            <a:r>
              <a:rPr lang="en-US" altLang="zh-CN" dirty="0"/>
              <a:t>a neural network </a:t>
            </a:r>
            <a:r>
              <a:rPr lang="en-US" altLang="zh-CN" dirty="0" smtClean="0"/>
              <a:t>for quality prediction of a pair of SAM file and BIM file</a:t>
            </a:r>
            <a:endParaRPr lang="en-US" altLang="zh-CN" dirty="0"/>
          </a:p>
          <a:p>
            <a:r>
              <a:rPr lang="en-US" altLang="zh-CN" dirty="0"/>
              <a:t>Inputs: BIM </a:t>
            </a:r>
            <a:r>
              <a:rPr lang="en-US" altLang="zh-CN" dirty="0" smtClean="0"/>
              <a:t>features, SAM </a:t>
            </a:r>
            <a:r>
              <a:rPr lang="en-US" altLang="zh-CN" dirty="0"/>
              <a:t>features </a:t>
            </a:r>
            <a:r>
              <a:rPr lang="en-US" altLang="zh-CN" dirty="0" smtClean="0"/>
              <a:t>and quality measurement </a:t>
            </a:r>
            <a:endParaRPr lang="en-US" altLang="zh-CN" dirty="0"/>
          </a:p>
          <a:p>
            <a:r>
              <a:rPr lang="en-US" altLang="zh-CN" dirty="0"/>
              <a:t>Outputs: predictions of </a:t>
            </a:r>
            <a:r>
              <a:rPr lang="en-US" altLang="zh-CN" dirty="0" smtClean="0"/>
              <a:t>quality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6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Google Street view images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en-US" altLang="zh-CN" dirty="0"/>
              <a:t>: </a:t>
            </a:r>
            <a:r>
              <a:rPr lang="en-US" altLang="zh-CN" dirty="0" smtClean="0"/>
              <a:t>streetview/googleimage_street.py</a:t>
            </a:r>
          </a:p>
          <a:p>
            <a:r>
              <a:rPr lang="en-US" altLang="zh-CN" dirty="0" smtClean="0"/>
              <a:t>Inputs: coordinates, longitude and latitude</a:t>
            </a:r>
          </a:p>
          <a:p>
            <a:r>
              <a:rPr lang="en-US" altLang="zh-CN" dirty="0" smtClean="0"/>
              <a:t>Outputs: street view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33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BIM and SAM 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Files: </a:t>
            </a:r>
            <a:r>
              <a:rPr lang="en-US" altLang="zh-CN" dirty="0" err="1" smtClean="0"/>
              <a:t>Povray</a:t>
            </a:r>
            <a:r>
              <a:rPr lang="en-US" altLang="zh-CN" dirty="0" smtClean="0"/>
              <a:t> files in the folder render</a:t>
            </a:r>
          </a:p>
          <a:p>
            <a:r>
              <a:rPr lang="en-US" altLang="zh-CN" dirty="0" smtClean="0"/>
              <a:t>The rendering code for continuous wall models is put in the subfolder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pov</a:t>
            </a:r>
            <a:endParaRPr lang="en-US" altLang="zh-CN" dirty="0" smtClean="0"/>
          </a:p>
          <a:p>
            <a:r>
              <a:rPr lang="en-US" altLang="zh-CN" dirty="0"/>
              <a:t>The rendering code for </a:t>
            </a:r>
            <a:r>
              <a:rPr lang="en-US" altLang="zh-CN" dirty="0" smtClean="0"/>
              <a:t>beam-column wall </a:t>
            </a:r>
            <a:r>
              <a:rPr lang="en-US" altLang="zh-CN" dirty="0"/>
              <a:t>models is put in the subfolder</a:t>
            </a:r>
            <a:r>
              <a:rPr lang="zh-CN" altLang="en-US" dirty="0"/>
              <a:t> </a:t>
            </a:r>
            <a:r>
              <a:rPr lang="en-US" altLang="zh-CN" dirty="0" smtClean="0"/>
              <a:t>pov3</a:t>
            </a:r>
          </a:p>
          <a:p>
            <a:r>
              <a:rPr lang="en-US" altLang="zh-CN" dirty="0" smtClean="0"/>
              <a:t>To generate figure sequences, please use the </a:t>
            </a:r>
            <a:r>
              <a:rPr lang="en-US" altLang="zh-CN" dirty="0" err="1" smtClean="0"/>
              <a:t>ini</a:t>
            </a:r>
            <a:r>
              <a:rPr lang="en-US" altLang="zh-CN" dirty="0" smtClean="0"/>
              <a:t> file wall_Ani.ini which is put in the subfolder of </a:t>
            </a:r>
            <a:r>
              <a:rPr lang="en-US" altLang="zh-CN" dirty="0" err="1" smtClean="0"/>
              <a:t>pov</a:t>
            </a:r>
            <a:r>
              <a:rPr lang="en-US" altLang="zh-CN" dirty="0" smtClean="0"/>
              <a:t> and pov3.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38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397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Theme</vt:lpstr>
      <vt:lpstr>BIM to Features</vt:lpstr>
      <vt:lpstr>SAM Quality</vt:lpstr>
      <vt:lpstr>SAM Features</vt:lpstr>
      <vt:lpstr>Neural Network 1</vt:lpstr>
      <vt:lpstr>Neural Network 2</vt:lpstr>
      <vt:lpstr>SAM Features to SAM</vt:lpstr>
      <vt:lpstr>Quality prediction from SAM and BIM</vt:lpstr>
      <vt:lpstr>Download Google Street view images</vt:lpstr>
      <vt:lpstr>BIM and SAM visualization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&amp; A webinar Nov 6th</dc:title>
  <dc:creator>Happy</dc:creator>
  <cp:lastModifiedBy>Caigui Jiang</cp:lastModifiedBy>
  <cp:revision>74</cp:revision>
  <dcterms:created xsi:type="dcterms:W3CDTF">2018-11-04T18:09:52Z</dcterms:created>
  <dcterms:modified xsi:type="dcterms:W3CDTF">2018-12-28T08:54:25Z</dcterms:modified>
</cp:coreProperties>
</file>