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84" r:id="rId5"/>
    <p:sldId id="290" r:id="rId6"/>
    <p:sldId id="288" r:id="rId7"/>
    <p:sldId id="292" r:id="rId8"/>
    <p:sldId id="293" r:id="rId9"/>
    <p:sldId id="289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1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90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52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13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3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11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236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330036" y="1733817"/>
            <a:ext cx="6808124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모던 웹 애플리케이션 개발</a:t>
            </a:r>
            <a:r>
              <a:rPr lang="en-US" altLang="ko-KR" sz="4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23.01.04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모던 웹 애플리케이션 개발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BookStore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2023.01.04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48122" y="308976"/>
            <a:ext cx="2726214" cy="863657"/>
            <a:chOff x="4648529" y="589974"/>
            <a:chExt cx="2726214" cy="863657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</a:t>
              </a:r>
              <a:r>
                <a:rPr lang="ko-KR" altLang="en-US" sz="2400" dirty="0" smtClean="0">
                  <a:solidFill>
                    <a:srgbClr val="6A7B8B"/>
                  </a:solidFill>
                </a:rPr>
                <a:t>구조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생성 및 구성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91510" y="1184092"/>
            <a:ext cx="2546678" cy="1079101"/>
            <a:chOff x="4648529" y="589974"/>
            <a:chExt cx="2546678" cy="1079101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193674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화면 구현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Book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화면 구현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Customer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화면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91510" y="2274652"/>
            <a:ext cx="2110661" cy="1079101"/>
            <a:chOff x="4648529" y="589974"/>
            <a:chExt cx="2110661" cy="1079101"/>
          </a:xfrm>
        </p:grpSpPr>
        <p:sp>
          <p:nvSpPr>
            <p:cNvPr id="16" name="TextBox 15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8458" y="776523"/>
              <a:ext cx="150073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기능 구현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CRUD </a:t>
              </a: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en-US" altLang="ko-KR" dirty="0" err="1" smtClean="0">
                  <a:solidFill>
                    <a:srgbClr val="6A7B8B"/>
                  </a:solidFill>
                </a:rPr>
                <a:t>Mybatis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사용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91510" y="3580656"/>
            <a:ext cx="1721131" cy="863657"/>
            <a:chOff x="4648529" y="589974"/>
            <a:chExt cx="1721131" cy="863657"/>
          </a:xfrm>
        </p:grpSpPr>
        <p:sp>
          <p:nvSpPr>
            <p:cNvPr id="23" name="TextBox 22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4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8458" y="776523"/>
              <a:ext cx="1111202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실행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동작 화면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1800" b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 및 구성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4333" y="4695074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DB </a:t>
            </a:r>
            <a:r>
              <a:rPr lang="ko-KR" altLang="en-US" dirty="0" smtClean="0">
                <a:solidFill>
                  <a:srgbClr val="6A7B8B"/>
                </a:solidFill>
              </a:rPr>
              <a:t>및 프로젝트 설정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1" y="930787"/>
            <a:ext cx="2000790" cy="3990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033" y="3802063"/>
            <a:ext cx="1704975" cy="857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682" y="1618498"/>
            <a:ext cx="1905000" cy="3076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33369" y="4695073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화면 및 라이브러리 파일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333" y="930787"/>
            <a:ext cx="1962150" cy="23907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31355" y="3385449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컨트롤러</a:t>
            </a:r>
            <a:r>
              <a:rPr lang="en-US" altLang="ko-KR" dirty="0" smtClean="0">
                <a:solidFill>
                  <a:srgbClr val="6A7B8B"/>
                </a:solidFill>
              </a:rPr>
              <a:t>, DAO, Service, VO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748" y="418192"/>
            <a:ext cx="2006044" cy="7971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87577" y="123935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6A7B8B"/>
                </a:solidFill>
              </a:rPr>
              <a:t>Index.jsp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1961" y="4576792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Book </a:t>
            </a:r>
            <a:r>
              <a:rPr lang="ko-KR" altLang="en-US" dirty="0" smtClean="0">
                <a:solidFill>
                  <a:srgbClr val="6A7B8B"/>
                </a:solidFill>
              </a:rPr>
              <a:t>화면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18" y="924713"/>
            <a:ext cx="2918148" cy="14221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3" y="924712"/>
            <a:ext cx="1802467" cy="14035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49" y="2627761"/>
            <a:ext cx="1789431" cy="1419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178" y="273948"/>
            <a:ext cx="3099309" cy="21625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091" y="2328214"/>
            <a:ext cx="2915085" cy="21625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178" y="2411892"/>
            <a:ext cx="3093621" cy="20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1961" y="4576792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Customer </a:t>
            </a:r>
            <a:r>
              <a:rPr lang="ko-KR" altLang="en-US" dirty="0" smtClean="0">
                <a:solidFill>
                  <a:srgbClr val="6A7B8B"/>
                </a:solidFill>
              </a:rPr>
              <a:t>화면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16" y="1100091"/>
            <a:ext cx="3155112" cy="1269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85" y="1100091"/>
            <a:ext cx="1632898" cy="12707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85" y="2622216"/>
            <a:ext cx="1629349" cy="1326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417" y="2369147"/>
            <a:ext cx="3155112" cy="2207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529" y="262843"/>
            <a:ext cx="3176819" cy="2202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530" y="2465616"/>
            <a:ext cx="3176818" cy="21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CRUD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94772" y="4681835"/>
            <a:ext cx="2146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A7B8B"/>
                </a:solidFill>
              </a:rPr>
              <a:t>Controller, Service, DAO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8" y="764895"/>
            <a:ext cx="2108698" cy="37938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27" y="764895"/>
            <a:ext cx="1735896" cy="20114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626" y="2776330"/>
            <a:ext cx="1735897" cy="1782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692" y="762028"/>
            <a:ext cx="2093646" cy="37967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8338" y="762028"/>
            <a:ext cx="1797969" cy="20143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8036" y="2776331"/>
            <a:ext cx="1828271" cy="17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30295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Mybatis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6865" y="4463214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6A7B8B"/>
                </a:solidFill>
              </a:rPr>
              <a:t>spring-context.xml</a:t>
            </a:r>
          </a:p>
          <a:p>
            <a:pPr algn="ctr"/>
            <a:r>
              <a:rPr lang="ko-KR" altLang="en-US" sz="1200" dirty="0" smtClean="0">
                <a:solidFill>
                  <a:srgbClr val="6A7B8B"/>
                </a:solidFill>
              </a:rPr>
              <a:t>풀 생성</a:t>
            </a:r>
            <a:r>
              <a:rPr lang="en-US" altLang="ko-KR" sz="1200" dirty="0" smtClean="0">
                <a:solidFill>
                  <a:srgbClr val="6A7B8B"/>
                </a:solidFill>
              </a:rPr>
              <a:t>, </a:t>
            </a:r>
            <a:r>
              <a:rPr lang="en-US" altLang="ko-KR" sz="1200" dirty="0" err="1" smtClean="0">
                <a:solidFill>
                  <a:srgbClr val="6A7B8B"/>
                </a:solidFill>
              </a:rPr>
              <a:t>Mybatis</a:t>
            </a:r>
            <a:r>
              <a:rPr lang="en-US" altLang="ko-KR" sz="1200" dirty="0" smtClean="0">
                <a:solidFill>
                  <a:srgbClr val="6A7B8B"/>
                </a:solidFill>
              </a:rPr>
              <a:t> </a:t>
            </a:r>
            <a:r>
              <a:rPr lang="ko-KR" altLang="en-US" sz="1200" dirty="0" smtClean="0">
                <a:solidFill>
                  <a:srgbClr val="6A7B8B"/>
                </a:solidFill>
              </a:rPr>
              <a:t>객체 등록</a:t>
            </a:r>
            <a:r>
              <a:rPr lang="en-US" altLang="ko-KR" sz="1200" dirty="0">
                <a:solidFill>
                  <a:srgbClr val="6A7B8B"/>
                </a:solidFill>
              </a:rPr>
              <a:t> </a:t>
            </a:r>
            <a:r>
              <a:rPr lang="ko-KR" altLang="en-US" sz="1200" dirty="0" smtClean="0">
                <a:solidFill>
                  <a:srgbClr val="6A7B8B"/>
                </a:solidFill>
              </a:rPr>
              <a:t>설정</a:t>
            </a:r>
            <a:endParaRPr lang="en-US" altLang="ko-KR" sz="1200" dirty="0" smtClean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68" y="993161"/>
            <a:ext cx="3751370" cy="34157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948" y="1526222"/>
            <a:ext cx="2322878" cy="288267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17793" y="1526222"/>
            <a:ext cx="1694907" cy="1106398"/>
            <a:chOff x="465809" y="904263"/>
            <a:chExt cx="1380515" cy="9011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809" y="904263"/>
              <a:ext cx="1380515" cy="74777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809" y="1652042"/>
              <a:ext cx="1380515" cy="153391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364642" y="4370880"/>
            <a:ext cx="217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6A7B8B"/>
                </a:solidFill>
              </a:rPr>
              <a:t>pom.xml</a:t>
            </a:r>
            <a:endParaRPr lang="en-US" altLang="ko-KR" sz="1200" dirty="0">
              <a:solidFill>
                <a:srgbClr val="6A7B8B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6A7B8B"/>
                </a:solidFill>
              </a:rPr>
              <a:t> </a:t>
            </a:r>
            <a:r>
              <a:rPr lang="en-US" altLang="ko-KR" sz="1200" dirty="0" err="1" smtClean="0">
                <a:solidFill>
                  <a:srgbClr val="6A7B8B"/>
                </a:solidFill>
              </a:rPr>
              <a:t>Mybatis</a:t>
            </a:r>
            <a:r>
              <a:rPr lang="en-US" altLang="ko-KR" sz="1200" dirty="0" smtClean="0">
                <a:solidFill>
                  <a:srgbClr val="6A7B8B"/>
                </a:solidFill>
              </a:rPr>
              <a:t>, </a:t>
            </a:r>
            <a:r>
              <a:rPr lang="en-US" altLang="ko-KR" sz="1200" dirty="0" err="1" smtClean="0">
                <a:solidFill>
                  <a:srgbClr val="6A7B8B"/>
                </a:solidFill>
              </a:rPr>
              <a:t>dbcp</a:t>
            </a:r>
            <a:endParaRPr lang="en-US" altLang="ko-KR" sz="1200" dirty="0">
              <a:solidFill>
                <a:srgbClr val="6A7B8B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6A7B8B"/>
                </a:solidFill>
              </a:rPr>
              <a:t>라이브러리 다운</a:t>
            </a:r>
            <a:r>
              <a:rPr lang="en-US" altLang="ko-KR" sz="1200" dirty="0" smtClean="0">
                <a:solidFill>
                  <a:srgbClr val="6A7B8B"/>
                </a:solidFill>
              </a:rPr>
              <a:t> 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26" y="3685113"/>
            <a:ext cx="2091956" cy="723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1113" y="4464625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6A7B8B"/>
                </a:solidFill>
              </a:rPr>
              <a:t>mybatis-context.xml</a:t>
            </a:r>
          </a:p>
          <a:p>
            <a:pPr algn="ctr"/>
            <a:r>
              <a:rPr lang="en-US" altLang="ko-KR" sz="1200" dirty="0" smtClean="0">
                <a:solidFill>
                  <a:srgbClr val="6A7B8B"/>
                </a:solidFill>
              </a:rPr>
              <a:t>SQL </a:t>
            </a:r>
            <a:r>
              <a:rPr lang="ko-KR" altLang="en-US" sz="1200" dirty="0" smtClean="0">
                <a:solidFill>
                  <a:srgbClr val="6A7B8B"/>
                </a:solidFill>
              </a:rPr>
              <a:t>문이 있는 </a:t>
            </a:r>
            <a:r>
              <a:rPr lang="en-US" altLang="ko-KR" sz="1200" dirty="0" smtClean="0">
                <a:solidFill>
                  <a:srgbClr val="6A7B8B"/>
                </a:solidFill>
              </a:rPr>
              <a:t>mapper</a:t>
            </a:r>
            <a:r>
              <a:rPr lang="ko-KR" altLang="en-US" sz="1200" dirty="0" smtClean="0">
                <a:solidFill>
                  <a:srgbClr val="6A7B8B"/>
                </a:solidFill>
              </a:rPr>
              <a:t> 등록</a:t>
            </a:r>
            <a:endParaRPr lang="en-US" altLang="ko-KR" sz="1200" dirty="0" smtClean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71" y="2721113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6A7B8B"/>
                </a:solidFill>
              </a:rPr>
              <a:t>주요 구조</a:t>
            </a:r>
            <a:endParaRPr lang="en-US" altLang="ko-KR" sz="1200" dirty="0" smtClean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-2" y="-4541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Mybatis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5927" y="4500281"/>
            <a:ext cx="1157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6A7B8B"/>
                </a:solidFill>
              </a:rPr>
              <a:t>Bookstore.xml</a:t>
            </a:r>
          </a:p>
          <a:p>
            <a:pPr algn="ctr"/>
            <a:r>
              <a:rPr lang="en-US" altLang="ko-KR" sz="1200" dirty="0" smtClean="0">
                <a:solidFill>
                  <a:srgbClr val="6A7B8B"/>
                </a:solidFill>
              </a:rPr>
              <a:t>SQL</a:t>
            </a:r>
            <a:r>
              <a:rPr lang="ko-KR" altLang="en-US" sz="1200" dirty="0" smtClean="0">
                <a:solidFill>
                  <a:srgbClr val="6A7B8B"/>
                </a:solidFill>
              </a:rPr>
              <a:t>문</a:t>
            </a:r>
            <a:endParaRPr lang="en-US" altLang="ko-KR" sz="1200" dirty="0" smtClean="0">
              <a:solidFill>
                <a:srgbClr val="6A7B8B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41" y="284620"/>
            <a:ext cx="5214626" cy="22871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41" y="2567209"/>
            <a:ext cx="5214626" cy="1860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30" y="1420224"/>
            <a:ext cx="2543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30" y="3126624"/>
            <a:ext cx="2543175" cy="990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40944" y="2512736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6A7B8B"/>
                </a:solidFill>
              </a:rPr>
              <a:t>BookVO.java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7775" y="4214863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6A7B8B"/>
                </a:solidFill>
              </a:rPr>
              <a:t>CustVO.java</a:t>
            </a:r>
          </a:p>
        </p:txBody>
      </p:sp>
    </p:spTree>
    <p:extLst>
      <p:ext uri="{BB962C8B-B14F-4D97-AF65-F5344CB8AC3E}">
        <p14:creationId xmlns:p14="http://schemas.microsoft.com/office/powerpoint/2010/main" val="32519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 화면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57869" y="4458491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동작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77" y="908811"/>
            <a:ext cx="3820353" cy="3387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61" y="908810"/>
            <a:ext cx="3757316" cy="33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182</Words>
  <Application>Microsoft Office PowerPoint</Application>
  <PresentationFormat>화면 슬라이드 쇼(16:9)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223</cp:revision>
  <dcterms:modified xsi:type="dcterms:W3CDTF">2023-01-06T02:37:08Z</dcterms:modified>
</cp:coreProperties>
</file>