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70" r:id="rId5"/>
    <p:sldId id="271" r:id="rId6"/>
    <p:sldId id="272" r:id="rId7"/>
    <p:sldId id="274" r:id="rId8"/>
    <p:sldId id="275" r:id="rId9"/>
    <p:sldId id="273" r:id="rId10"/>
    <p:sldId id="276" r:id="rId11"/>
    <p:sldId id="277" r:id="rId12"/>
    <p:sldId id="27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1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03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30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69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98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67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89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487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 언어 응용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2022.09.15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콘솔 화면 </a:t>
            </a:r>
            <a:r>
              <a:rPr lang="en-US" altLang="ko-KR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55176" y="1464843"/>
            <a:ext cx="77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4" y="930607"/>
            <a:ext cx="2743200" cy="1076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962" y="629307"/>
            <a:ext cx="2809875" cy="2028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19" y="3313278"/>
            <a:ext cx="2752725" cy="52387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3455176" y="3575215"/>
            <a:ext cx="77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962" y="3003028"/>
            <a:ext cx="2743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콘솔 화면 </a:t>
            </a:r>
            <a:r>
              <a:rPr lang="en-US" altLang="ko-KR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55176" y="1464843"/>
            <a:ext cx="77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322553" y="3725670"/>
            <a:ext cx="1344452" cy="335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1217193"/>
            <a:ext cx="2743200" cy="495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21" y="1121943"/>
            <a:ext cx="2733675" cy="1181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1" y="2561829"/>
            <a:ext cx="2724150" cy="495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311" y="3575215"/>
            <a:ext cx="2714625" cy="97155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1634070" y="3204596"/>
            <a:ext cx="1163" cy="223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021" y="2464044"/>
            <a:ext cx="2630246" cy="25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 언어 응용</a:t>
            </a:r>
            <a:endParaRPr lang="en-US" altLang="ko-KR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UserManager</a:t>
            </a: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</a:t>
            </a: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2022.09.15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8407" y="477330"/>
            <a:ext cx="3033991" cy="1602321"/>
            <a:chOff x="4648529" y="589974"/>
            <a:chExt cx="3033991" cy="1602321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424062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라이브러리 설정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connector lib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적용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endParaRPr lang="en-US" altLang="ko-KR" sz="2000" dirty="0" smtClean="0">
                <a:solidFill>
                  <a:srgbClr val="6A7B8B"/>
                </a:solidFill>
              </a:endParaRPr>
            </a:p>
            <a:p>
              <a:endParaRPr lang="ko-KR" altLang="en-US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8407" y="1831551"/>
            <a:ext cx="2726214" cy="2217874"/>
            <a:chOff x="4648529" y="589974"/>
            <a:chExt cx="2726214" cy="2217874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11628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프로그램 구성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SQL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생성</a:t>
              </a:r>
              <a:endParaRPr lang="en-US" altLang="ko-KR" dirty="0">
                <a:solidFill>
                  <a:srgbClr val="6A7B8B"/>
                </a:solidFill>
              </a:endParaRPr>
            </a:p>
            <a:p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>
                  <a:solidFill>
                    <a:srgbClr val="6A7B8B"/>
                  </a:solidFill>
                </a:rPr>
                <a:t>-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User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생성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endParaRPr lang="ko-KR" altLang="en-US" sz="800" dirty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- </a:t>
              </a:r>
              <a:r>
                <a:rPr lang="en-US" altLang="ko-KR" dirty="0" err="1" smtClean="0">
                  <a:solidFill>
                    <a:srgbClr val="6A7B8B"/>
                  </a:solidFill>
                </a:rPr>
                <a:t>UserDao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생성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endParaRPr lang="ko-KR" altLang="en-US" sz="800" dirty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- </a:t>
              </a:r>
              <a:r>
                <a:rPr lang="en-US" altLang="ko-KR" dirty="0" err="1" smtClean="0">
                  <a:solidFill>
                    <a:srgbClr val="6A7B8B"/>
                  </a:solidFill>
                </a:rPr>
                <a:t>UserMain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ko-KR" altLang="en-US" dirty="0">
                  <a:solidFill>
                    <a:srgbClr val="6A7B8B"/>
                  </a:solidFill>
                </a:rPr>
                <a:t>생성</a:t>
              </a:r>
            </a:p>
            <a:p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68407" y="3801324"/>
            <a:ext cx="2110661" cy="830997"/>
            <a:chOff x="4648529" y="589974"/>
            <a:chExt cx="2110661" cy="830997"/>
          </a:xfrm>
        </p:grpSpPr>
        <p:sp>
          <p:nvSpPr>
            <p:cNvPr id="24" name="TextBox 23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8458" y="776523"/>
              <a:ext cx="1500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실행 화면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endParaRPr lang="en-US" altLang="ko-KR" sz="800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설정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connector lib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4" y="1014014"/>
            <a:ext cx="3884958" cy="3744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698" y="1455461"/>
            <a:ext cx="2447925" cy="19145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572000" y="2571750"/>
            <a:ext cx="77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26720" y="3538937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라이브러리 추가 확인</a:t>
            </a:r>
            <a:endParaRPr lang="ko-KR" altLang="en-US" dirty="0">
              <a:solidFill>
                <a:srgbClr val="6A7B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구성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SQL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835" y="1684937"/>
            <a:ext cx="35012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SQL </a:t>
            </a:r>
            <a:r>
              <a:rPr lang="ko-KR" altLang="en-US" dirty="0" smtClean="0">
                <a:solidFill>
                  <a:srgbClr val="6A7B8B"/>
                </a:solidFill>
              </a:rPr>
              <a:t>구문을 담은 클래스 생성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err="1" smtClean="0">
                <a:solidFill>
                  <a:srgbClr val="6A7B8B"/>
                </a:solidFill>
              </a:rPr>
              <a:t>PreparedStatement</a:t>
            </a:r>
            <a:r>
              <a:rPr lang="ko-KR" altLang="en-US" dirty="0" smtClean="0">
                <a:solidFill>
                  <a:srgbClr val="6A7B8B"/>
                </a:solidFill>
              </a:rPr>
              <a:t>을 이용하는 구문 저장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2" y="2825886"/>
            <a:ext cx="7572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구성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1035" y="1512208"/>
            <a:ext cx="36215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가져온 데이터를 담을 </a:t>
            </a:r>
            <a:r>
              <a:rPr lang="en-US" altLang="ko-KR" dirty="0" smtClean="0">
                <a:solidFill>
                  <a:srgbClr val="6A7B8B"/>
                </a:solidFill>
              </a:rPr>
              <a:t>User </a:t>
            </a:r>
            <a:r>
              <a:rPr lang="ko-KR" altLang="en-US" dirty="0" smtClean="0">
                <a:solidFill>
                  <a:srgbClr val="6A7B8B"/>
                </a:solidFill>
              </a:rPr>
              <a:t>클래스 생성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멤버 접근을 위한 </a:t>
            </a:r>
            <a:r>
              <a:rPr lang="en-US" altLang="ko-KR" dirty="0" smtClean="0">
                <a:solidFill>
                  <a:srgbClr val="6A7B8B"/>
                </a:solidFill>
              </a:rPr>
              <a:t>Getter, Setter</a:t>
            </a:r>
            <a:r>
              <a:rPr lang="ko-KR" altLang="en-US" dirty="0" smtClean="0">
                <a:solidFill>
                  <a:srgbClr val="6A7B8B"/>
                </a:solidFill>
              </a:rPr>
              <a:t>와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정보 표시를 위한 </a:t>
            </a:r>
            <a:r>
              <a:rPr lang="en-US" altLang="ko-KR" dirty="0" err="1" smtClean="0">
                <a:solidFill>
                  <a:srgbClr val="6A7B8B"/>
                </a:solidFill>
              </a:rPr>
              <a:t>toString</a:t>
            </a:r>
            <a:r>
              <a:rPr lang="ko-KR" altLang="en-US" dirty="0" smtClean="0">
                <a:solidFill>
                  <a:srgbClr val="6A7B8B"/>
                </a:solidFill>
              </a:rPr>
              <a:t>메서드</a:t>
            </a:r>
            <a:r>
              <a:rPr lang="en-US" altLang="ko-KR" dirty="0" smtClean="0">
                <a:solidFill>
                  <a:srgbClr val="6A7B8B"/>
                </a:solidFill>
              </a:rPr>
              <a:t> Overriding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5" y="1044538"/>
            <a:ext cx="3922836" cy="36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구성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UserDao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- 1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8162" y="989202"/>
            <a:ext cx="34034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실질적으로 </a:t>
            </a:r>
            <a:r>
              <a:rPr lang="en-US" altLang="ko-KR" dirty="0" smtClean="0">
                <a:solidFill>
                  <a:srgbClr val="6A7B8B"/>
                </a:solidFill>
              </a:rPr>
              <a:t>SQL </a:t>
            </a:r>
            <a:r>
              <a:rPr lang="ko-KR" altLang="en-US" dirty="0" smtClean="0">
                <a:solidFill>
                  <a:srgbClr val="6A7B8B"/>
                </a:solidFill>
              </a:rPr>
              <a:t>구문을 전달하는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err="1" smtClean="0">
                <a:solidFill>
                  <a:srgbClr val="6A7B8B"/>
                </a:solidFill>
              </a:rPr>
              <a:t>UserDao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클래스 생성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err="1" smtClean="0">
                <a:solidFill>
                  <a:srgbClr val="6A7B8B"/>
                </a:solidFill>
              </a:rPr>
              <a:t>싱글톤</a:t>
            </a:r>
            <a:r>
              <a:rPr lang="ko-KR" altLang="en-US" dirty="0" smtClean="0">
                <a:solidFill>
                  <a:srgbClr val="6A7B8B"/>
                </a:solidFill>
              </a:rPr>
              <a:t> 객체로 생성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DB</a:t>
            </a:r>
            <a:r>
              <a:rPr lang="ko-KR" altLang="en-US" dirty="0" smtClean="0">
                <a:solidFill>
                  <a:srgbClr val="6A7B8B"/>
                </a:solidFill>
              </a:rPr>
              <a:t>연결을 위한 </a:t>
            </a:r>
            <a:r>
              <a:rPr lang="en-US" altLang="ko-KR" dirty="0" err="1" smtClean="0">
                <a:solidFill>
                  <a:srgbClr val="6A7B8B"/>
                </a:solidFill>
              </a:rPr>
              <a:t>getConnection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함수 정의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SQL</a:t>
            </a:r>
            <a:r>
              <a:rPr lang="ko-KR" altLang="en-US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구문에 쓰일 멤버 변수들 정의</a:t>
            </a:r>
            <a:endParaRPr lang="en-US" altLang="ko-KR" dirty="0" smtClean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7" y="989202"/>
            <a:ext cx="4725015" cy="37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구성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UserDao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- 2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10" y="930788"/>
            <a:ext cx="4500256" cy="37389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7097" y="4733609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SQL </a:t>
            </a:r>
            <a:r>
              <a:rPr lang="ko-KR" altLang="en-US" dirty="0" smtClean="0">
                <a:solidFill>
                  <a:srgbClr val="6A7B8B"/>
                </a:solidFill>
              </a:rPr>
              <a:t>구문 전달을 위한 함수</a:t>
            </a:r>
            <a:endParaRPr lang="en-US" altLang="ko-KR" dirty="0" smtClean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75" y="930788"/>
            <a:ext cx="3779170" cy="37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구성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UserDao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- 3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4" y="1008093"/>
            <a:ext cx="4080786" cy="38402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53" y="1008093"/>
            <a:ext cx="3568024" cy="38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구성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UserMain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0006" y="462859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메인 프로그램 구현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10" y="848558"/>
            <a:ext cx="3294808" cy="41452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919" y="855616"/>
            <a:ext cx="4048060" cy="37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194</Words>
  <Application>Microsoft Office PowerPoint</Application>
  <PresentationFormat>화면 슬라이드 쇼(16:9)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31</cp:revision>
  <dcterms:modified xsi:type="dcterms:W3CDTF">2022-09-15T01:49:57Z</dcterms:modified>
</cp:coreProperties>
</file>