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79" r:id="rId6"/>
    <p:sldId id="276" r:id="rId7"/>
    <p:sldId id="280" r:id="rId8"/>
    <p:sldId id="281" r:id="rId9"/>
    <p:sldId id="282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3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4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9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8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imdonggeun200418.github.io/GreenAcademy/HTML/Regular%20Exam/Tour/layou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kimdonggeun200418.github.io/GreenAcademy/HTML/Regular%20Exam/Tour/ma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2022.10.13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Tour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2022.09.27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608032"/>
            <a:ext cx="2726214" cy="863657"/>
            <a:chOff x="4648529" y="589974"/>
            <a:chExt cx="2726214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레이아웃 작업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베이스 작업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8407" y="2606817"/>
            <a:ext cx="1721131" cy="1079101"/>
            <a:chOff x="4648529" y="589974"/>
            <a:chExt cx="1721131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11112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실구현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내부 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767931"/>
            <a:ext cx="2402407" cy="863657"/>
            <a:chOff x="4648529" y="589974"/>
            <a:chExt cx="2402407" cy="86365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79247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6A7B8B"/>
                  </a:solidFill>
                </a:rPr>
                <a:t>Github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배포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실제 페이지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40708" y="2461694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865" y="4071341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각 부분별 </a:t>
            </a:r>
            <a:r>
              <a:rPr lang="en-US" altLang="ko-KR" dirty="0" err="1" smtClean="0">
                <a:solidFill>
                  <a:srgbClr val="6A7B8B"/>
                </a:solidFill>
              </a:rPr>
              <a:t>css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파일로 구분하여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적용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1528762"/>
            <a:ext cx="1457325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24" y="789582"/>
            <a:ext cx="2093181" cy="12054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785991"/>
            <a:ext cx="1833919" cy="1204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424" y="2058942"/>
            <a:ext cx="1654667" cy="1298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54" y="2061375"/>
            <a:ext cx="1756046" cy="12936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302" y="3489519"/>
            <a:ext cx="4074798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878862"/>
            <a:ext cx="2217983" cy="3728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6" y="878861"/>
            <a:ext cx="2322867" cy="3722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168" y="878861"/>
            <a:ext cx="1537741" cy="3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587" y="1327945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r>
              <a:rPr lang="ko-KR" altLang="en-US" dirty="0" smtClean="0">
                <a:solidFill>
                  <a:srgbClr val="6A7B8B"/>
                </a:solidFill>
              </a:rPr>
              <a:t>의 토대가 되는 </a:t>
            </a:r>
            <a:r>
              <a:rPr lang="en-US" altLang="ko-KR" dirty="0" smtClean="0">
                <a:solidFill>
                  <a:srgbClr val="6A7B8B"/>
                </a:solidFill>
              </a:rPr>
              <a:t>Layout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기본 토대에 맞추어 남은 속성들을 덧씌우고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CSS</a:t>
            </a:r>
            <a:r>
              <a:rPr lang="ko-KR" altLang="en-US" dirty="0" smtClean="0">
                <a:solidFill>
                  <a:srgbClr val="6A7B8B"/>
                </a:solidFill>
              </a:rPr>
              <a:t>로 디테일 작업을 진행한다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912626"/>
            <a:ext cx="3027179" cy="3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92494" y="268069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8350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목표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654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67" y="877160"/>
            <a:ext cx="1998561" cy="36610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80" y="873401"/>
            <a:ext cx="2092376" cy="36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739" y="227445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호버기능</a:t>
            </a:r>
            <a:r>
              <a:rPr lang="ko-KR" altLang="en-US" dirty="0" smtClean="0">
                <a:solidFill>
                  <a:srgbClr val="6A7B8B"/>
                </a:solidFill>
              </a:rPr>
              <a:t>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716" y="465285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배경화면 및 이미지 순서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1541737"/>
            <a:ext cx="2902434" cy="584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1" y="995790"/>
            <a:ext cx="3594366" cy="263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582234"/>
            <a:ext cx="3766990" cy="2442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28" y="720968"/>
            <a:ext cx="2411051" cy="374901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910114" y="1302309"/>
            <a:ext cx="2427" cy="182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61459" y="2571750"/>
            <a:ext cx="668350" cy="1053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61" y="46528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구분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5" y="848739"/>
            <a:ext cx="6380404" cy="1501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3" y="2569815"/>
            <a:ext cx="1993863" cy="199386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1832336" y="1659507"/>
            <a:ext cx="344334" cy="910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85" y="2556047"/>
            <a:ext cx="3435853" cy="199386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2524540" y="1599561"/>
            <a:ext cx="1790953" cy="932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766930" y="1599561"/>
            <a:ext cx="548563" cy="956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016" y="464446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구분 및 기호 지정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177" y="2798824"/>
            <a:ext cx="2665543" cy="15083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7547" y="460168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테이블 이용 갤러리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페이지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22" y="776718"/>
            <a:ext cx="777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6A7B8B"/>
                </a:solidFill>
                <a:hlinkClick r:id="rId3"/>
              </a:rPr>
              <a:t>kimdonggeun200418.github.io/GreenAcademy/HTML/Regular%20Exam/Tour/layout.html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>
                <a:solidFill>
                  <a:srgbClr val="6A7B8B"/>
                </a:solidFill>
                <a:hlinkClick r:id="rId4"/>
              </a:rPr>
              <a:t>https://</a:t>
            </a:r>
            <a:r>
              <a:rPr lang="en-US" altLang="ko-KR" dirty="0" smtClean="0">
                <a:solidFill>
                  <a:srgbClr val="6A7B8B"/>
                </a:solidFill>
                <a:hlinkClick r:id="rId4"/>
              </a:rPr>
              <a:t>kimdonggeun200418.github.io/GreenAcademy/HTML/Regular%20Exam/Tour/main.html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83807" y="462444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layout.html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3026" y="462444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40" y="1359070"/>
            <a:ext cx="2577134" cy="3094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88" y="1359069"/>
            <a:ext cx="2487360" cy="30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164</Words>
  <Application>Microsoft Office PowerPoint</Application>
  <PresentationFormat>화면 슬라이드 쇼(16:9)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44</cp:revision>
  <dcterms:modified xsi:type="dcterms:W3CDTF">2022-10-13T02:33:11Z</dcterms:modified>
</cp:coreProperties>
</file>