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79" r:id="rId5"/>
    <p:sldId id="280" r:id="rId6"/>
    <p:sldId id="281" r:id="rId7"/>
    <p:sldId id="282" r:id="rId8"/>
    <p:sldId id="284" r:id="rId9"/>
    <p:sldId id="283" r:id="rId10"/>
    <p:sldId id="285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04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72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73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06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5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90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90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330036" y="1733817"/>
            <a:ext cx="6808124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애플리케이션 테스트 수행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1.30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473" y="444068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Info.jsp</a:t>
            </a:r>
            <a:r>
              <a:rPr lang="en-US" altLang="ko-KR" dirty="0" smtClean="0">
                <a:solidFill>
                  <a:srgbClr val="6A7B8B"/>
                </a:solidFill>
              </a:rPr>
              <a:t>  </a:t>
            </a:r>
            <a:r>
              <a:rPr lang="ko-KR" altLang="en-US" dirty="0" smtClean="0">
                <a:solidFill>
                  <a:srgbClr val="6A7B8B"/>
                </a:solidFill>
              </a:rPr>
              <a:t>비밀번호 체크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err="1" smtClean="0">
                <a:solidFill>
                  <a:srgbClr val="6A7B8B"/>
                </a:solidFill>
              </a:rPr>
              <a:t>Myinfo.jsp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5" y="836427"/>
            <a:ext cx="3377448" cy="11498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11" y="1986287"/>
            <a:ext cx="2641193" cy="24543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243" y="712969"/>
            <a:ext cx="2828925" cy="771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243" y="1731126"/>
            <a:ext cx="2841168" cy="11021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02178" y="2946450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변경 후 </a:t>
            </a:r>
            <a:r>
              <a:rPr lang="ko-KR" altLang="en-US" dirty="0" err="1" smtClean="0">
                <a:solidFill>
                  <a:srgbClr val="6A7B8B"/>
                </a:solidFill>
              </a:rPr>
              <a:t>입력칸</a:t>
            </a:r>
            <a:r>
              <a:rPr lang="ko-KR" altLang="en-US" dirty="0" smtClean="0">
                <a:solidFill>
                  <a:srgbClr val="6A7B8B"/>
                </a:solidFill>
              </a:rPr>
              <a:t> 초기화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432" y="3367375"/>
            <a:ext cx="3223736" cy="8621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4990" y="4562637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변경 후 </a:t>
            </a:r>
            <a:r>
              <a:rPr lang="ko-KR" altLang="en-US" dirty="0" err="1" smtClean="0">
                <a:solidFill>
                  <a:srgbClr val="6A7B8B"/>
                </a:solidFill>
              </a:rPr>
              <a:t>중복확인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en-US" altLang="ko-KR" dirty="0" smtClean="0">
                <a:solidFill>
                  <a:srgbClr val="6A7B8B"/>
                </a:solidFill>
              </a:rPr>
              <a:t>X =&gt; </a:t>
            </a:r>
            <a:r>
              <a:rPr lang="ko-KR" altLang="en-US" dirty="0" smtClean="0">
                <a:solidFill>
                  <a:srgbClr val="6A7B8B"/>
                </a:solidFill>
              </a:rPr>
              <a:t>경고문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변경하며 </a:t>
            </a:r>
            <a:r>
              <a:rPr lang="en-US" altLang="ko-KR" dirty="0" err="1" smtClean="0">
                <a:solidFill>
                  <a:srgbClr val="6A7B8B"/>
                </a:solidFill>
              </a:rPr>
              <a:t>sessUser</a:t>
            </a:r>
            <a:r>
              <a:rPr lang="ko-KR" altLang="en-US" dirty="0" smtClean="0">
                <a:solidFill>
                  <a:srgbClr val="6A7B8B"/>
                </a:solidFill>
              </a:rPr>
              <a:t>값 갱신 </a:t>
            </a:r>
            <a:r>
              <a:rPr lang="en-US" altLang="ko-KR" dirty="0" smtClean="0">
                <a:solidFill>
                  <a:srgbClr val="6A7B8B"/>
                </a:solidFill>
              </a:rPr>
              <a:t>=&gt; List</a:t>
            </a:r>
            <a:r>
              <a:rPr lang="ko-KR" altLang="en-US" dirty="0" smtClean="0">
                <a:solidFill>
                  <a:srgbClr val="6A7B8B"/>
                </a:solidFill>
              </a:rPr>
              <a:t>에서 곧바로 적용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167" y="4229537"/>
            <a:ext cx="2505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애플리케이션 테스트 수행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JBoard2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2022.11.30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31814" y="701153"/>
            <a:ext cx="2110661" cy="1079101"/>
            <a:chOff x="4648529" y="589974"/>
            <a:chExt cx="2110661" cy="1079101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150073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회원 정보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err="1" smtClean="0">
                  <a:solidFill>
                    <a:srgbClr val="6A7B8B"/>
                  </a:solidFill>
                </a:rPr>
                <a:t>info.jsp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비밀번호 확인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77635" y="2177011"/>
            <a:ext cx="2896132" cy="1294545"/>
            <a:chOff x="4648529" y="589974"/>
            <a:chExt cx="2896132" cy="1294545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2862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회원  정보 설정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en-US" altLang="ko-KR" dirty="0" err="1" smtClean="0">
                  <a:solidFill>
                    <a:srgbClr val="6A7B8B"/>
                  </a:solidFill>
                </a:rPr>
                <a:t>myinfo.jsp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회원 탈퇴 기능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개인정보수정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77635" y="3536203"/>
            <a:ext cx="2137911" cy="1079101"/>
            <a:chOff x="4648529" y="589974"/>
            <a:chExt cx="2137911" cy="1079101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5279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기능 구현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Book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Customer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info.jsp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9100" y="1321024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회원 정보 추가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476" y="35682"/>
            <a:ext cx="3299461" cy="342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477" y="383336"/>
            <a:ext cx="3299460" cy="8798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64" y="3636675"/>
            <a:ext cx="3326908" cy="897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22" y="986349"/>
            <a:ext cx="3922231" cy="27068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97401" y="4712512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info.jsp</a:t>
            </a:r>
            <a:r>
              <a:rPr lang="en-US" altLang="ko-KR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및 </a:t>
            </a:r>
            <a:r>
              <a:rPr lang="ko-KR" altLang="en-US" dirty="0" err="1" smtClean="0">
                <a:solidFill>
                  <a:srgbClr val="6A7B8B"/>
                </a:solidFill>
              </a:rPr>
              <a:t>동작구현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295" y="3693173"/>
            <a:ext cx="2356194" cy="8961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535" y="1548244"/>
            <a:ext cx="2946494" cy="2144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7917" y="4654653"/>
            <a:ext cx="34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Info </a:t>
            </a:r>
            <a:r>
              <a:rPr lang="ko-KR" altLang="en-US" dirty="0" smtClean="0">
                <a:solidFill>
                  <a:srgbClr val="6A7B8B"/>
                </a:solidFill>
              </a:rPr>
              <a:t>컨트롤러와 </a:t>
            </a:r>
            <a:r>
              <a:rPr lang="en-US" altLang="ko-KR" dirty="0" err="1" smtClean="0">
                <a:solidFill>
                  <a:srgbClr val="6A7B8B"/>
                </a:solidFill>
              </a:rPr>
              <a:t>UserService</a:t>
            </a:r>
            <a:r>
              <a:rPr lang="en-US" altLang="ko-KR" dirty="0" smtClean="0">
                <a:solidFill>
                  <a:srgbClr val="6A7B8B"/>
                </a:solidFill>
              </a:rPr>
              <a:t>, DAO, </a:t>
            </a:r>
            <a:r>
              <a:rPr lang="en-US" altLang="ko-KR" dirty="0" err="1" smtClean="0">
                <a:solidFill>
                  <a:srgbClr val="6A7B8B"/>
                </a:solidFill>
              </a:rPr>
              <a:t>Sql</a:t>
            </a:r>
            <a:r>
              <a:rPr lang="ko-KR" altLang="en-US" dirty="0" smtClean="0">
                <a:solidFill>
                  <a:srgbClr val="6A7B8B"/>
                </a:solidFill>
              </a:rPr>
              <a:t>문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5" y="734019"/>
            <a:ext cx="3799328" cy="3136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5" y="3870169"/>
            <a:ext cx="3284616" cy="11910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170" y="577381"/>
            <a:ext cx="3186919" cy="4004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650" y="287181"/>
            <a:ext cx="4461961" cy="3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myinfo.jsp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7681" y="4240191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컨트롤러 </a:t>
            </a:r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en-US" altLang="ko-KR" dirty="0" err="1" smtClean="0">
                <a:solidFill>
                  <a:srgbClr val="6A7B8B"/>
                </a:solidFill>
              </a:rPr>
              <a:t>doGet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부분</a:t>
            </a:r>
            <a:r>
              <a:rPr lang="en-US" altLang="ko-KR" dirty="0" smtClean="0">
                <a:solidFill>
                  <a:srgbClr val="6A7B8B"/>
                </a:solidFill>
              </a:rPr>
              <a:t>), </a:t>
            </a:r>
            <a:r>
              <a:rPr lang="en-US" altLang="ko-KR" dirty="0" err="1" smtClean="0">
                <a:solidFill>
                  <a:srgbClr val="6A7B8B"/>
                </a:solidFill>
              </a:rPr>
              <a:t>Jsp</a:t>
            </a:r>
            <a:r>
              <a:rPr lang="en-US" altLang="ko-KR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및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9" y="814794"/>
            <a:ext cx="2804998" cy="2502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8" y="3313391"/>
            <a:ext cx="2804998" cy="1281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116" y="842536"/>
            <a:ext cx="3146539" cy="2385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655" y="147986"/>
            <a:ext cx="3065345" cy="26772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654" y="2825259"/>
            <a:ext cx="3065345" cy="7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기능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83" y="4446662"/>
            <a:ext cx="2646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회원탈퇴 기능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좌 </a:t>
            </a:r>
            <a:r>
              <a:rPr lang="en-US" altLang="ko-KR" dirty="0" smtClean="0">
                <a:solidFill>
                  <a:srgbClr val="6A7B8B"/>
                </a:solidFill>
              </a:rPr>
              <a:t>info.js </a:t>
            </a:r>
            <a:r>
              <a:rPr lang="ko-KR" altLang="en-US" dirty="0" smtClean="0">
                <a:solidFill>
                  <a:srgbClr val="6A7B8B"/>
                </a:solidFill>
              </a:rPr>
              <a:t>및 컨트롤러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우 </a:t>
            </a:r>
            <a:r>
              <a:rPr lang="en-US" altLang="ko-KR" dirty="0" err="1" smtClean="0">
                <a:solidFill>
                  <a:srgbClr val="6A7B8B"/>
                </a:solidFill>
              </a:rPr>
              <a:t>UserService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및 </a:t>
            </a:r>
            <a:r>
              <a:rPr lang="en-US" altLang="ko-KR" dirty="0" smtClean="0">
                <a:solidFill>
                  <a:srgbClr val="6A7B8B"/>
                </a:solidFill>
              </a:rPr>
              <a:t>DAO, </a:t>
            </a:r>
            <a:r>
              <a:rPr lang="en-US" altLang="ko-KR" dirty="0" err="1" smtClean="0">
                <a:solidFill>
                  <a:srgbClr val="6A7B8B"/>
                </a:solidFill>
              </a:rPr>
              <a:t>Sql</a:t>
            </a:r>
            <a:r>
              <a:rPr lang="ko-KR" altLang="en-US" dirty="0" smtClean="0">
                <a:solidFill>
                  <a:srgbClr val="6A7B8B"/>
                </a:solidFill>
              </a:rPr>
              <a:t>문 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" y="764896"/>
            <a:ext cx="3163906" cy="1720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3" y="2466266"/>
            <a:ext cx="3163906" cy="1756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820" y="774272"/>
            <a:ext cx="3797249" cy="1118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820" y="1892480"/>
            <a:ext cx="3797249" cy="22394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820" y="4158449"/>
            <a:ext cx="3797249" cy="2498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189" y="1103187"/>
            <a:ext cx="1793563" cy="4603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7191" y="1608205"/>
            <a:ext cx="1793562" cy="4659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7190" y="2090139"/>
            <a:ext cx="1793563" cy="10936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67189" y="3344448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삭제 후 로그아웃까지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1266" y="70048"/>
            <a:ext cx="6223723" cy="6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개인정보수정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3346" y="4116709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Info.jsp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닉네임 </a:t>
            </a:r>
            <a:r>
              <a:rPr lang="ko-KR" altLang="en-US" dirty="0" err="1" smtClean="0">
                <a:solidFill>
                  <a:srgbClr val="6A7B8B"/>
                </a:solidFill>
              </a:rPr>
              <a:t>중복체크</a:t>
            </a:r>
            <a:r>
              <a:rPr lang="ko-KR" altLang="en-US" dirty="0" smtClean="0">
                <a:solidFill>
                  <a:srgbClr val="6A7B8B"/>
                </a:solidFill>
              </a:rPr>
              <a:t> 버튼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7" y="1560094"/>
            <a:ext cx="3230274" cy="25424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" y="758945"/>
            <a:ext cx="4246591" cy="6584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07" y="1577878"/>
            <a:ext cx="2936294" cy="17973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907" y="3375246"/>
            <a:ext cx="2936294" cy="6612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4354" y="1577878"/>
            <a:ext cx="2651492" cy="19792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447" y="1198700"/>
            <a:ext cx="4241612" cy="2989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13525" y="4176304"/>
            <a:ext cx="268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Controller, Service, DAO</a:t>
            </a:r>
            <a:r>
              <a:rPr lang="en-US" altLang="ko-KR" smtClean="0">
                <a:solidFill>
                  <a:srgbClr val="6A7B8B"/>
                </a:solidFill>
              </a:rPr>
              <a:t>, </a:t>
            </a:r>
            <a:r>
              <a:rPr lang="en-US" altLang="ko-KR" dirty="0" err="1" smtClean="0">
                <a:solidFill>
                  <a:srgbClr val="6A7B8B"/>
                </a:solidFill>
              </a:rPr>
              <a:t>Sql</a:t>
            </a:r>
            <a:r>
              <a:rPr lang="ko-KR" altLang="en-US" dirty="0" smtClean="0">
                <a:solidFill>
                  <a:srgbClr val="6A7B8B"/>
                </a:solidFill>
              </a:rPr>
              <a:t>문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개인정보수정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1025" y="4394022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Info.jsp</a:t>
            </a:r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이메일 </a:t>
            </a:r>
            <a:r>
              <a:rPr lang="ko-KR" altLang="en-US" dirty="0" err="1" smtClean="0">
                <a:solidFill>
                  <a:srgbClr val="6A7B8B"/>
                </a:solidFill>
              </a:rPr>
              <a:t>인증버튼</a:t>
            </a:r>
            <a:r>
              <a:rPr lang="ko-KR" altLang="en-US" dirty="0" smtClean="0">
                <a:solidFill>
                  <a:srgbClr val="6A7B8B"/>
                </a:solidFill>
              </a:rPr>
              <a:t> 및 기능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" y="764895"/>
            <a:ext cx="2780478" cy="3054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9" y="3819582"/>
            <a:ext cx="2212261" cy="13239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995" y="764895"/>
            <a:ext cx="3176139" cy="3411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443" y="764895"/>
            <a:ext cx="3111683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설정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개인정보수정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5107" y="4301913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Info.jsp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비밀번호 변경 버튼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Controller, Service, DAO, </a:t>
            </a:r>
            <a:r>
              <a:rPr lang="en-US" altLang="ko-KR" dirty="0" err="1" smtClean="0">
                <a:solidFill>
                  <a:srgbClr val="6A7B8B"/>
                </a:solidFill>
              </a:rPr>
              <a:t>Sql</a:t>
            </a:r>
            <a:r>
              <a:rPr lang="ko-KR" altLang="en-US" dirty="0" smtClean="0">
                <a:solidFill>
                  <a:srgbClr val="6A7B8B"/>
                </a:solidFill>
              </a:rPr>
              <a:t>문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54" y="353588"/>
            <a:ext cx="2897377" cy="1104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54" y="1444157"/>
            <a:ext cx="2897377" cy="3493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54" y="1446646"/>
            <a:ext cx="2716455" cy="2497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780" y="1458462"/>
            <a:ext cx="3002269" cy="6073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5814" y="2191479"/>
            <a:ext cx="2984798" cy="17523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80" y="847173"/>
            <a:ext cx="52578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215</Words>
  <Application>Microsoft Office PowerPoint</Application>
  <PresentationFormat>화면 슬라이드 쇼(16:9)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168</cp:revision>
  <dcterms:modified xsi:type="dcterms:W3CDTF">2022-11-30T04:51:33Z</dcterms:modified>
</cp:coreProperties>
</file>