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58" r:id="rId4"/>
    <p:sldId id="286" r:id="rId5"/>
    <p:sldId id="270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7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KLaA63WADqDsYhnMZfjVPdvtN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B8B"/>
    <a:srgbClr val="F1F1EF"/>
    <a:srgbClr val="F0F0F0"/>
    <a:srgbClr val="DCC08E"/>
    <a:srgbClr val="A6A6A6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5C93CF-BBFA-446A-9CBA-1A680248483E}">
  <a:tblStyle styleId="{475C93CF-BBFA-446A-9CBA-1A680248483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38234B8-E5D3-4EF5-A781-4B7307F5562E}" styleName="Table_1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1004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4411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5435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9601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7821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5308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3755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2094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3604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8100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240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4298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"/>
          <p:cNvSpPr txBox="1"/>
          <p:nvPr/>
        </p:nvSpPr>
        <p:spPr>
          <a:xfrm>
            <a:off x="1802430" y="1733817"/>
            <a:ext cx="5757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44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통합 </a:t>
            </a:r>
            <a:r>
              <a:rPr lang="ko-KR" altLang="en-US" sz="44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</a:t>
            </a:r>
            <a:endParaRPr sz="4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2725942" y="2789885"/>
            <a:ext cx="3763500" cy="28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400" b="1" i="0" u="none" strike="noStrike" cap="none" dirty="0" smtClean="0">
                <a:solidFill>
                  <a:srgbClr val="0F243E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정기 수행 평가 </a:t>
            </a:r>
            <a:r>
              <a:rPr lang="en-US" altLang="ko-KR" sz="1400" b="1" i="0" u="none" strike="noStrike" cap="none" dirty="0" smtClean="0">
                <a:solidFill>
                  <a:srgbClr val="0F243E"/>
                </a:solidFill>
                <a:latin typeface="Malgun Gothic"/>
                <a:ea typeface="Malgun Gothic"/>
                <a:cs typeface="Malgun Gothic"/>
                <a:sym typeface="Malgun Gothic"/>
              </a:rPr>
              <a:t>07</a:t>
            </a:r>
            <a:endParaRPr sz="1400" b="1" i="0" u="none" strike="noStrike" cap="none" dirty="0">
              <a:solidFill>
                <a:srgbClr val="0F243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7487816" y="4866789"/>
            <a:ext cx="1828462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" sz="12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2022.1</a:t>
            </a:r>
            <a:r>
              <a:rPr lang="en-US" altLang="ko-KR" sz="12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altLang="ko" sz="12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altLang="ko" sz="12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18</a:t>
            </a:r>
            <a:r>
              <a:rPr lang="en-US" altLang="ko" sz="12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김동근</a:t>
            </a:r>
            <a:endParaRPr sz="12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2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837066" y="1620980"/>
            <a:ext cx="5541252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987367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구현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499859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customer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구현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46816" y="4710678"/>
            <a:ext cx="1532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customer</a:t>
            </a:r>
            <a:r>
              <a:rPr lang="en-US" altLang="ko-KR" sz="1200" dirty="0" smtClean="0">
                <a:solidFill>
                  <a:srgbClr val="6A7B8B"/>
                </a:solidFill>
              </a:rPr>
              <a:t> </a:t>
            </a:r>
            <a:r>
              <a:rPr lang="ko-KR" altLang="en-US" sz="1200" dirty="0" smtClean="0">
                <a:solidFill>
                  <a:srgbClr val="6A7B8B"/>
                </a:solidFill>
              </a:rPr>
              <a:t>목록 구현</a:t>
            </a:r>
            <a:endParaRPr lang="en-US" altLang="ko-KR" sz="1200" dirty="0">
              <a:solidFill>
                <a:srgbClr val="6A7B8B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24" y="912626"/>
            <a:ext cx="3799523" cy="8531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54" y="1829678"/>
            <a:ext cx="3808567" cy="25390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8874" y="1573870"/>
            <a:ext cx="3643140" cy="2794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3677" y="513313"/>
            <a:ext cx="2228163" cy="103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4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987367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구현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499859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4400"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en-US" altLang="ko-KR" sz="1100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customer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13813" y="4660802"/>
            <a:ext cx="1532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customer</a:t>
            </a:r>
            <a:r>
              <a:rPr lang="en-US" altLang="ko-KR" sz="1200" dirty="0" smtClean="0">
                <a:solidFill>
                  <a:srgbClr val="6A7B8B"/>
                </a:solidFill>
              </a:rPr>
              <a:t> </a:t>
            </a:r>
            <a:r>
              <a:rPr lang="ko-KR" altLang="en-US" sz="1200" dirty="0" smtClean="0">
                <a:solidFill>
                  <a:srgbClr val="6A7B8B"/>
                </a:solidFill>
              </a:rPr>
              <a:t>등록 구현</a:t>
            </a:r>
            <a:endParaRPr lang="en-US" altLang="ko-KR" sz="1200" dirty="0">
              <a:solidFill>
                <a:srgbClr val="6A7B8B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24" y="912626"/>
            <a:ext cx="3614409" cy="85316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3" y="2049111"/>
            <a:ext cx="2818238" cy="20709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4639" y="2151336"/>
            <a:ext cx="3151813" cy="19687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9590" y="771310"/>
            <a:ext cx="3042836" cy="334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2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987367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구현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499859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4400"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en-US" altLang="ko-KR" sz="1100" dirty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customer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구현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46816" y="4710678"/>
            <a:ext cx="1532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customer</a:t>
            </a:r>
            <a:r>
              <a:rPr lang="en-US" altLang="ko-KR" sz="1200" dirty="0" smtClean="0">
                <a:solidFill>
                  <a:srgbClr val="6A7B8B"/>
                </a:solidFill>
              </a:rPr>
              <a:t> </a:t>
            </a:r>
            <a:r>
              <a:rPr lang="ko-KR" altLang="en-US" sz="1200" dirty="0" smtClean="0">
                <a:solidFill>
                  <a:srgbClr val="6A7B8B"/>
                </a:solidFill>
              </a:rPr>
              <a:t>수정 구현</a:t>
            </a:r>
            <a:endParaRPr lang="en-US" altLang="ko-KR" sz="1200" dirty="0">
              <a:solidFill>
                <a:srgbClr val="6A7B8B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24" y="912626"/>
            <a:ext cx="3176069" cy="8531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24" y="2080287"/>
            <a:ext cx="3176069" cy="23158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2181" y="401496"/>
            <a:ext cx="2521919" cy="212165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7053" y="2523149"/>
            <a:ext cx="2709374" cy="18917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3452" y="382807"/>
            <a:ext cx="2971195" cy="403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6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987367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구현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499859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4400"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en-US" altLang="ko-KR" sz="1100" dirty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customer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구현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14059" y="4753384"/>
            <a:ext cx="1532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customer</a:t>
            </a:r>
            <a:r>
              <a:rPr lang="en-US" altLang="ko-KR" sz="1200" dirty="0" smtClean="0">
                <a:solidFill>
                  <a:srgbClr val="6A7B8B"/>
                </a:solidFill>
              </a:rPr>
              <a:t> </a:t>
            </a:r>
            <a:r>
              <a:rPr lang="ko-KR" altLang="en-US" sz="1200" dirty="0" smtClean="0">
                <a:solidFill>
                  <a:srgbClr val="6A7B8B"/>
                </a:solidFill>
              </a:rPr>
              <a:t>삭제 구현</a:t>
            </a:r>
            <a:endParaRPr lang="en-US" altLang="ko-KR" sz="1200" dirty="0">
              <a:solidFill>
                <a:srgbClr val="6A7B8B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24" y="912626"/>
            <a:ext cx="4356476" cy="8531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755" y="1871043"/>
            <a:ext cx="2866635" cy="26087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6978" y="912626"/>
            <a:ext cx="3276675" cy="17471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6144" y="2842958"/>
            <a:ext cx="3267509" cy="163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0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30;p1"/>
          <p:cNvSpPr txBox="1"/>
          <p:nvPr/>
        </p:nvSpPr>
        <p:spPr>
          <a:xfrm>
            <a:off x="4572000" y="388676"/>
            <a:ext cx="4488238" cy="461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28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정기 수행 평가</a:t>
            </a:r>
            <a:endParaRPr lang="en-US" altLang="ko-KR" sz="28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en-US" altLang="ko-KR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r>
              <a:rPr 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통합 구현</a:t>
            </a:r>
            <a:endParaRPr lang="en-US" altLang="ko-KR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en-US" altLang="ko-KR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Bookstore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i="0" u="none" strike="noStrike" cap="none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i="0" u="none" strike="noStrike" cap="none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16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6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Kim Dong </a:t>
            </a:r>
            <a:r>
              <a:rPr lang="en-US" altLang="ko-KR" sz="1600" b="1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Geun</a:t>
            </a:r>
            <a:endParaRPr lang="en-US" altLang="ko-KR" sz="12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</a:t>
            </a:r>
            <a:r>
              <a:rPr lang="en-US" altLang="ko-KR" sz="1100" b="1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GreenAcademy</a:t>
            </a:r>
            <a:endParaRPr lang="en-US" altLang="ko-KR" sz="11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r">
              <a:buSzPts val="4400"/>
            </a:pPr>
            <a:r>
              <a:rPr lang="en-US" altLang="ko-KR" sz="11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2022.11.18</a:t>
            </a:r>
            <a:endParaRPr lang="en-US" altLang="ko-KR" sz="11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i="0" u="none" strike="noStrike" cap="none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20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4315693" cy="514350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0" y="0"/>
            <a:ext cx="4315692" cy="5143500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1026575" y="2816708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026575" y="2126671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30;p1"/>
          <p:cNvSpPr txBox="1"/>
          <p:nvPr/>
        </p:nvSpPr>
        <p:spPr>
          <a:xfrm>
            <a:off x="991939" y="2183089"/>
            <a:ext cx="2215389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Thank you!</a:t>
            </a:r>
            <a:endParaRPr sz="2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502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4315693" cy="51435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315692" y="0"/>
            <a:ext cx="4828308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731814" y="701153"/>
            <a:ext cx="2726214" cy="1171434"/>
            <a:chOff x="4648529" y="589974"/>
            <a:chExt cx="2726214" cy="1171434"/>
          </a:xfrm>
        </p:grpSpPr>
        <p:sp>
          <p:nvSpPr>
            <p:cNvPr id="9" name="TextBox 8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A7B8B"/>
                  </a:solidFill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8458" y="776523"/>
              <a:ext cx="2116285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A7B8B"/>
                  </a:solidFill>
                </a:rPr>
                <a:t>프로젝트 생성</a:t>
              </a:r>
              <a:endParaRPr lang="en-US" altLang="ko-KR" sz="800" dirty="0" smtClean="0">
                <a:solidFill>
                  <a:srgbClr val="6A7B8B"/>
                </a:solidFill>
              </a:endParaRPr>
            </a:p>
            <a:p>
              <a:r>
                <a:rPr lang="en-US" altLang="ko-KR" sz="2000" dirty="0" smtClean="0">
                  <a:solidFill>
                    <a:srgbClr val="6A7B8B"/>
                  </a:solidFill>
                </a:rPr>
                <a:t> 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-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프로젝트 구조</a:t>
              </a:r>
              <a:endParaRPr lang="en-US" altLang="ko-KR" dirty="0" smtClean="0">
                <a:solidFill>
                  <a:srgbClr val="6A7B8B"/>
                </a:solidFill>
              </a:endParaRPr>
            </a:p>
            <a:p>
              <a:r>
                <a:rPr lang="ko-KR" altLang="en-US" dirty="0" smtClean="0">
                  <a:solidFill>
                    <a:srgbClr val="6A7B8B"/>
                  </a:solidFill>
                </a:rPr>
                <a:t> 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-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구조 상세</a:t>
              </a:r>
              <a:endParaRPr lang="en-US" altLang="ko-KR" dirty="0">
                <a:solidFill>
                  <a:srgbClr val="6A7B8B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0" y="0"/>
            <a:ext cx="4315692" cy="5143500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026575" y="2816708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26575" y="2126671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130;p1"/>
          <p:cNvSpPr txBox="1"/>
          <p:nvPr/>
        </p:nvSpPr>
        <p:spPr>
          <a:xfrm>
            <a:off x="991939" y="2183089"/>
            <a:ext cx="2215389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8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2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777635" y="2177011"/>
            <a:ext cx="2110661" cy="863657"/>
            <a:chOff x="4648529" y="589974"/>
            <a:chExt cx="2110661" cy="863657"/>
          </a:xfrm>
        </p:grpSpPr>
        <p:sp>
          <p:nvSpPr>
            <p:cNvPr id="21" name="TextBox 20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A7B8B"/>
                  </a:solidFill>
                </a:rPr>
                <a:t>2</a:t>
              </a:r>
              <a:endParaRPr lang="en-US" altLang="ko-KR" sz="4800" b="1" dirty="0" smtClean="0">
                <a:solidFill>
                  <a:srgbClr val="6A7B8B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58458" y="776523"/>
              <a:ext cx="1500732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A7B8B"/>
                  </a:solidFill>
                </a:rPr>
                <a:t>화면 </a:t>
              </a:r>
              <a:r>
                <a:rPr lang="ko-KR" altLang="en-US" sz="2400" dirty="0" smtClean="0">
                  <a:solidFill>
                    <a:srgbClr val="6A7B8B"/>
                  </a:solidFill>
                </a:rPr>
                <a:t>구현</a:t>
              </a:r>
              <a:endParaRPr lang="en-US" altLang="ko-KR" sz="800" dirty="0" smtClean="0">
                <a:solidFill>
                  <a:srgbClr val="6A7B8B"/>
                </a:solidFill>
              </a:endParaRP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-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화면 구현</a:t>
              </a:r>
              <a:endParaRPr lang="en-US" altLang="ko-KR" dirty="0" smtClean="0">
                <a:solidFill>
                  <a:srgbClr val="6A7B8B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777635" y="3536203"/>
            <a:ext cx="2137911" cy="1079101"/>
            <a:chOff x="4648529" y="589974"/>
            <a:chExt cx="2137911" cy="1079101"/>
          </a:xfrm>
        </p:grpSpPr>
        <p:sp>
          <p:nvSpPr>
            <p:cNvPr id="16" name="TextBox 15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A7B8B"/>
                  </a:solidFill>
                </a:rPr>
                <a:t>3</a:t>
              </a:r>
              <a:endParaRPr lang="en-US" altLang="ko-KR" sz="4800" b="1" dirty="0" smtClean="0">
                <a:solidFill>
                  <a:srgbClr val="6A7B8B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58458" y="776523"/>
              <a:ext cx="1527982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A7B8B"/>
                  </a:solidFill>
                </a:rPr>
                <a:t>기능 구현</a:t>
              </a:r>
              <a:endParaRPr lang="en-US" altLang="ko-KR" sz="2400" dirty="0" smtClean="0">
                <a:solidFill>
                  <a:srgbClr val="6A7B8B"/>
                </a:solidFill>
              </a:endParaRP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- 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Book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구현</a:t>
              </a:r>
              <a:endParaRPr lang="en-US" altLang="ko-KR" dirty="0" smtClean="0">
                <a:solidFill>
                  <a:srgbClr val="6A7B8B"/>
                </a:solidFill>
              </a:endParaRP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- 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Customer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구현</a:t>
              </a:r>
              <a:endParaRPr lang="en-US" altLang="ko-KR" dirty="0" smtClean="0">
                <a:solidFill>
                  <a:srgbClr val="6A7B8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33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생성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구조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33930" y="2551521"/>
            <a:ext cx="2428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컨트롤러 및 </a:t>
            </a:r>
            <a:r>
              <a:rPr lang="en-US" altLang="ko-KR" dirty="0" smtClean="0">
                <a:solidFill>
                  <a:srgbClr val="6A7B8B"/>
                </a:solidFill>
              </a:rPr>
              <a:t>DB </a:t>
            </a:r>
            <a:r>
              <a:rPr lang="ko-KR" altLang="en-US" dirty="0" smtClean="0">
                <a:solidFill>
                  <a:srgbClr val="6A7B8B"/>
                </a:solidFill>
              </a:rPr>
              <a:t>관련 클래스</a:t>
            </a:r>
            <a:endParaRPr lang="en-US" altLang="ko-KR" dirty="0">
              <a:solidFill>
                <a:srgbClr val="6A7B8B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91338" y="4780370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화면 구성</a:t>
            </a:r>
            <a:endParaRPr lang="en-US" altLang="ko-KR" dirty="0">
              <a:solidFill>
                <a:srgbClr val="6A7B8B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83943" y="4780369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메인 화면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59" y="942947"/>
            <a:ext cx="1516844" cy="4048333"/>
          </a:xfrm>
          <a:prstGeom prst="rect">
            <a:avLst/>
          </a:prstGeom>
        </p:spPr>
      </p:pic>
      <p:cxnSp>
        <p:nvCxnSpPr>
          <p:cNvPr id="31" name="직선 화살표 연결선 30"/>
          <p:cNvCxnSpPr/>
          <p:nvPr/>
        </p:nvCxnSpPr>
        <p:spPr>
          <a:xfrm>
            <a:off x="1634070" y="3529510"/>
            <a:ext cx="1544660" cy="3077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-1798255" y="1977929"/>
            <a:ext cx="1554365" cy="3739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4550" y="2973404"/>
            <a:ext cx="1647825" cy="1524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4550" y="4484995"/>
            <a:ext cx="1647825" cy="2095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0661" y="985477"/>
            <a:ext cx="1684906" cy="1581219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1625353" y="1895302"/>
            <a:ext cx="1122184" cy="229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5567" y="985477"/>
            <a:ext cx="1857375" cy="158627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4012" y="1121518"/>
            <a:ext cx="2570368" cy="3363477"/>
          </a:xfrm>
          <a:prstGeom prst="rect">
            <a:avLst/>
          </a:prstGeom>
        </p:spPr>
      </p:pic>
      <p:cxnSp>
        <p:nvCxnSpPr>
          <p:cNvPr id="34" name="직선 화살표 연결선 33"/>
          <p:cNvCxnSpPr/>
          <p:nvPr/>
        </p:nvCxnSpPr>
        <p:spPr>
          <a:xfrm flipV="1">
            <a:off x="5048138" y="3187907"/>
            <a:ext cx="1174804" cy="6454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생성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 상세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4213" y="4790992"/>
            <a:ext cx="3443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6A7B8B"/>
                </a:solidFill>
              </a:rPr>
              <a:t>Tomcat &gt; context.xml, DBHelper.java</a:t>
            </a:r>
            <a:r>
              <a:rPr lang="ko-KR" altLang="en-US" sz="1200" dirty="0" smtClean="0">
                <a:solidFill>
                  <a:srgbClr val="6A7B8B"/>
                </a:solidFill>
              </a:rPr>
              <a:t>로 </a:t>
            </a:r>
            <a:r>
              <a:rPr lang="en-US" altLang="ko-KR" sz="1200" dirty="0" smtClean="0">
                <a:solidFill>
                  <a:srgbClr val="6A7B8B"/>
                </a:solidFill>
              </a:rPr>
              <a:t>DB</a:t>
            </a:r>
            <a:r>
              <a:rPr lang="ko-KR" altLang="en-US" sz="1200" dirty="0" smtClean="0">
                <a:solidFill>
                  <a:srgbClr val="6A7B8B"/>
                </a:solidFill>
              </a:rPr>
              <a:t>연동</a:t>
            </a:r>
            <a:endParaRPr lang="en-US" altLang="ko-KR" sz="1200" dirty="0">
              <a:solidFill>
                <a:srgbClr val="6A7B8B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28473" y="2526883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6A7B8B"/>
                </a:solidFill>
              </a:rPr>
              <a:t>VO </a:t>
            </a:r>
            <a:r>
              <a:rPr lang="ko-KR" altLang="en-US" sz="1200" dirty="0" smtClean="0">
                <a:solidFill>
                  <a:srgbClr val="6A7B8B"/>
                </a:solidFill>
              </a:rPr>
              <a:t>및 </a:t>
            </a:r>
            <a:r>
              <a:rPr lang="en-US" altLang="ko-KR" sz="1200" dirty="0" smtClean="0">
                <a:solidFill>
                  <a:srgbClr val="6A7B8B"/>
                </a:solidFill>
              </a:rPr>
              <a:t>DAO.java</a:t>
            </a:r>
            <a:endParaRPr lang="en-US" altLang="ko-KR" sz="1200" dirty="0">
              <a:solidFill>
                <a:srgbClr val="6A7B8B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46027" y="4727634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6A7B8B"/>
                </a:solidFill>
              </a:rPr>
              <a:t>컨트롤러 및 </a:t>
            </a:r>
            <a:r>
              <a:rPr lang="en-US" altLang="ko-KR" sz="1200" dirty="0" smtClean="0">
                <a:solidFill>
                  <a:srgbClr val="6A7B8B"/>
                </a:solidFill>
              </a:rPr>
              <a:t>Sql.java</a:t>
            </a:r>
            <a:endParaRPr lang="en-US" altLang="ko-KR" sz="1200" dirty="0">
              <a:solidFill>
                <a:srgbClr val="6A7B8B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05" y="3326291"/>
            <a:ext cx="2454724" cy="14354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04" y="806258"/>
            <a:ext cx="2454724" cy="25538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9589" y="787778"/>
            <a:ext cx="2404637" cy="172708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2324" y="2807106"/>
            <a:ext cx="2496077" cy="184932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8401" y="2807106"/>
            <a:ext cx="3179592" cy="18490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1165" y="779335"/>
            <a:ext cx="2545896" cy="173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7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987367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</a:t>
            </a: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499859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11" y="1010856"/>
            <a:ext cx="4027247" cy="3277206"/>
          </a:xfrm>
          <a:prstGeom prst="rect">
            <a:avLst/>
          </a:prstGeom>
        </p:spPr>
      </p:pic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045199"/>
              </p:ext>
            </p:extLst>
          </p:nvPr>
        </p:nvGraphicFramePr>
        <p:xfrm>
          <a:off x="4345558" y="1010856"/>
          <a:ext cx="4527427" cy="3277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비트맵 이미지" r:id="rId5" imgW="5829480" imgH="4219560" progId="Paint.Picture">
                  <p:embed/>
                </p:oleObj>
              </mc:Choice>
              <mc:Fallback>
                <p:oleObj name="비트맵 이미지" r:id="rId5" imgW="5829480" imgH="42195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45558" y="1010856"/>
                        <a:ext cx="4527427" cy="3277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785260" y="4438781"/>
            <a:ext cx="1236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6A7B8B"/>
                </a:solidFill>
              </a:rPr>
              <a:t>Book </a:t>
            </a:r>
            <a:r>
              <a:rPr lang="ko-KR" altLang="en-US" sz="1200" dirty="0" smtClean="0">
                <a:solidFill>
                  <a:srgbClr val="6A7B8B"/>
                </a:solidFill>
              </a:rPr>
              <a:t>화면 구현</a:t>
            </a:r>
            <a:endParaRPr lang="en-US" altLang="ko-KR" sz="1200" dirty="0">
              <a:solidFill>
                <a:srgbClr val="6A7B8B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78140" y="4438781"/>
            <a:ext cx="1552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6A7B8B"/>
                </a:solidFill>
              </a:rPr>
              <a:t>Customer </a:t>
            </a:r>
            <a:r>
              <a:rPr lang="ko-KR" altLang="en-US" sz="1200" dirty="0" smtClean="0">
                <a:solidFill>
                  <a:srgbClr val="6A7B8B"/>
                </a:solidFill>
              </a:rPr>
              <a:t>화면 구현</a:t>
            </a:r>
            <a:endParaRPr lang="en-US" altLang="ko-KR" sz="1200" dirty="0">
              <a:solidFill>
                <a:srgbClr val="6A7B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5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987367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구현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499859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Book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구현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6" y="992277"/>
            <a:ext cx="4114800" cy="11328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6" y="2297430"/>
            <a:ext cx="4114800" cy="22574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4831" y="992277"/>
            <a:ext cx="4154595" cy="4624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1039" y="1518614"/>
            <a:ext cx="2956340" cy="303624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46816" y="4710678"/>
            <a:ext cx="1236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6A7B8B"/>
                </a:solidFill>
              </a:rPr>
              <a:t>Book </a:t>
            </a:r>
            <a:r>
              <a:rPr lang="ko-KR" altLang="en-US" sz="1200" dirty="0" smtClean="0">
                <a:solidFill>
                  <a:srgbClr val="6A7B8B"/>
                </a:solidFill>
              </a:rPr>
              <a:t>목록 구현</a:t>
            </a:r>
            <a:endParaRPr lang="en-US" altLang="ko-KR" sz="1200" dirty="0">
              <a:solidFill>
                <a:srgbClr val="6A7B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53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987367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구현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499859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Book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구현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6" y="992277"/>
            <a:ext cx="3537584" cy="113284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46816" y="4710678"/>
            <a:ext cx="1236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6A7B8B"/>
                </a:solidFill>
              </a:rPr>
              <a:t>Book </a:t>
            </a:r>
            <a:r>
              <a:rPr lang="ko-KR" altLang="en-US" sz="1200" dirty="0" smtClean="0">
                <a:solidFill>
                  <a:srgbClr val="6A7B8B"/>
                </a:solidFill>
              </a:rPr>
              <a:t>등록 구현</a:t>
            </a:r>
            <a:endParaRPr lang="en-US" altLang="ko-KR" sz="1200" dirty="0">
              <a:solidFill>
                <a:srgbClr val="6A7B8B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6" y="2189004"/>
            <a:ext cx="3537584" cy="22856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2023" y="992277"/>
            <a:ext cx="2622058" cy="348237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4081" y="992276"/>
            <a:ext cx="2559192" cy="348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1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987367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구현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499859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Book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구현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6" y="992277"/>
            <a:ext cx="3180136" cy="113284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46816" y="4710678"/>
            <a:ext cx="1236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6A7B8B"/>
                </a:solidFill>
              </a:rPr>
              <a:t>Book </a:t>
            </a:r>
            <a:r>
              <a:rPr lang="ko-KR" altLang="en-US" sz="1200" dirty="0" smtClean="0">
                <a:solidFill>
                  <a:srgbClr val="6A7B8B"/>
                </a:solidFill>
              </a:rPr>
              <a:t>수정 구현</a:t>
            </a:r>
            <a:endParaRPr lang="en-US" altLang="ko-KR" sz="1200" dirty="0">
              <a:solidFill>
                <a:srgbClr val="6A7B8B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166" y="992277"/>
            <a:ext cx="2950822" cy="356257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15" y="2132232"/>
            <a:ext cx="3180137" cy="24160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0988" y="992277"/>
            <a:ext cx="2441028" cy="20408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0988" y="3033098"/>
            <a:ext cx="2441029" cy="152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6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987367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구현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499859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Book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구현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89" y="1017287"/>
            <a:ext cx="4062151" cy="113284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614059" y="4753384"/>
            <a:ext cx="1236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6A7B8B"/>
                </a:solidFill>
              </a:rPr>
              <a:t>Book </a:t>
            </a:r>
            <a:r>
              <a:rPr lang="ko-KR" altLang="en-US" sz="1200" dirty="0" smtClean="0">
                <a:solidFill>
                  <a:srgbClr val="6A7B8B"/>
                </a:solidFill>
              </a:rPr>
              <a:t>삭제 구현</a:t>
            </a:r>
            <a:endParaRPr lang="en-US" altLang="ko-KR" sz="1200" dirty="0">
              <a:solidFill>
                <a:srgbClr val="6A7B8B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66" y="2182070"/>
            <a:ext cx="2856805" cy="25286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6032" y="1017287"/>
            <a:ext cx="3266902" cy="17423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6032" y="2750655"/>
            <a:ext cx="3266902" cy="188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8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197</Words>
  <Application>Microsoft Office PowerPoint</Application>
  <PresentationFormat>화면 슬라이드 쇼(16:9)</PresentationFormat>
  <Paragraphs>95</Paragraphs>
  <Slides>14</Slides>
  <Notes>14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Malgun Gothic</vt:lpstr>
      <vt:lpstr>Malgun Gothic</vt:lpstr>
      <vt:lpstr>Arial</vt:lpstr>
      <vt:lpstr>Office 테마</vt:lpstr>
      <vt:lpstr>그림판 그림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java1</dc:creator>
  <cp:lastModifiedBy>java1</cp:lastModifiedBy>
  <cp:revision>138</cp:revision>
  <dcterms:modified xsi:type="dcterms:W3CDTF">2022-11-18T04:29:29Z</dcterms:modified>
</cp:coreProperties>
</file>