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58" r:id="rId4"/>
    <p:sldId id="270" r:id="rId5"/>
    <p:sldId id="279" r:id="rId6"/>
    <p:sldId id="276" r:id="rId7"/>
    <p:sldId id="280" r:id="rId8"/>
    <p:sldId id="281" r:id="rId9"/>
    <p:sldId id="27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KLaA63WADqDsYhnMZfjVPdvt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B8B"/>
    <a:srgbClr val="F1F1EF"/>
    <a:srgbClr val="F0F0F0"/>
    <a:srgbClr val="DCC08E"/>
    <a:srgbClr val="A6A6A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C93CF-BBFA-446A-9CBA-1A680248483E}">
  <a:tblStyle styleId="{475C93CF-BBFA-446A-9CBA-1A68024848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38234B8-E5D3-4EF5-A781-4B7307F5562E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9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30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09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38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03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46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97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82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1802430" y="1733817"/>
            <a:ext cx="575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44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4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2725942" y="2789885"/>
            <a:ext cx="3763500" cy="2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 </a:t>
            </a:r>
            <a:r>
              <a:rPr lang="en-US" altLang="ko-KR" sz="1400" b="1" i="0" u="none" strike="noStrike" cap="none" dirty="0" smtClean="0">
                <a:solidFill>
                  <a:srgbClr val="0F243E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1400" b="1" i="0" u="none" strike="noStrike" cap="none" dirty="0">
              <a:solidFill>
                <a:srgbClr val="0F243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487816" y="4866789"/>
            <a:ext cx="182846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2022.09.</a:t>
            </a:r>
            <a:r>
              <a:rPr lang="en-US" altLang="ko-KR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</a:t>
            </a:r>
            <a:r>
              <a:rPr lang="en-US" altLang="ko" sz="12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김동근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37066" y="1620980"/>
            <a:ext cx="5541252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15692" y="0"/>
            <a:ext cx="4828308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668407" y="477330"/>
            <a:ext cx="2726214" cy="1171434"/>
            <a:chOff x="4648529" y="589974"/>
            <a:chExt cx="2726214" cy="1171434"/>
          </a:xfrm>
        </p:grpSpPr>
        <p:sp>
          <p:nvSpPr>
            <p:cNvPr id="9" name="TextBox 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8458" y="776523"/>
              <a:ext cx="211628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프로젝트 생성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sz="2000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프로젝트 구조</a:t>
              </a:r>
              <a:endParaRPr lang="en-US" altLang="ko-KR" sz="2000" dirty="0" smtClean="0">
                <a:solidFill>
                  <a:srgbClr val="6A7B8B"/>
                </a:solidFill>
              </a:endParaRPr>
            </a:p>
            <a:p>
              <a:endParaRPr lang="ko-KR" altLang="en-US" dirty="0">
                <a:solidFill>
                  <a:srgbClr val="6A7B8B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68407" y="1831551"/>
            <a:ext cx="2726214" cy="863657"/>
            <a:chOff x="4648529" y="589974"/>
            <a:chExt cx="2726214" cy="863657"/>
          </a:xfrm>
        </p:grpSpPr>
        <p:sp>
          <p:nvSpPr>
            <p:cNvPr id="21" name="TextBox 20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A7B8B"/>
                  </a:solidFill>
                </a:rPr>
                <a:t>2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58458" y="776523"/>
              <a:ext cx="211628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레이아웃 작업</a:t>
              </a:r>
              <a:endParaRPr lang="en-US" altLang="ko-KR" sz="800" dirty="0" smtClean="0">
                <a:solidFill>
                  <a:srgbClr val="6A7B8B"/>
                </a:solidFill>
              </a:endParaRP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베이스 작업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68407" y="3256082"/>
            <a:ext cx="1721131" cy="1079101"/>
            <a:chOff x="4648529" y="589974"/>
            <a:chExt cx="1721131" cy="1079101"/>
          </a:xfrm>
        </p:grpSpPr>
        <p:sp>
          <p:nvSpPr>
            <p:cNvPr id="19" name="TextBox 18"/>
            <p:cNvSpPr txBox="1"/>
            <p:nvPr/>
          </p:nvSpPr>
          <p:spPr>
            <a:xfrm>
              <a:off x="4648529" y="589974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A7B8B"/>
                  </a:solidFill>
                </a:rPr>
                <a:t>3</a:t>
              </a:r>
              <a:endParaRPr lang="en-US" altLang="ko-KR" sz="4800" b="1" dirty="0" smtClean="0">
                <a:solidFill>
                  <a:srgbClr val="6A7B8B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8458" y="776523"/>
              <a:ext cx="111120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6A7B8B"/>
                  </a:solidFill>
                </a:rPr>
                <a:t>화면</a:t>
              </a:r>
              <a:r>
                <a:rPr lang="en-US" altLang="ko-KR" sz="2400" dirty="0" smtClean="0">
                  <a:solidFill>
                    <a:srgbClr val="6A7B8B"/>
                  </a:solidFill>
                </a:rPr>
                <a:t>UI</a:t>
              </a:r>
            </a:p>
            <a:p>
              <a:r>
                <a:rPr lang="en-US" altLang="ko-KR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err="1" smtClean="0">
                  <a:solidFill>
                    <a:srgbClr val="6A7B8B"/>
                  </a:solidFill>
                </a:rPr>
                <a:t>실구현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UI</a:t>
              </a:r>
            </a:p>
            <a:p>
              <a:r>
                <a:rPr lang="en-US" altLang="ko-KR" dirty="0">
                  <a:solidFill>
                    <a:srgbClr val="6A7B8B"/>
                  </a:solidFill>
                </a:rPr>
                <a:t> </a:t>
              </a:r>
              <a:r>
                <a:rPr lang="en-US" altLang="ko-KR" dirty="0" smtClean="0">
                  <a:solidFill>
                    <a:srgbClr val="6A7B8B"/>
                  </a:solidFill>
                </a:rPr>
                <a:t>- </a:t>
              </a:r>
              <a:r>
                <a:rPr lang="ko-KR" altLang="en-US" dirty="0" smtClean="0">
                  <a:solidFill>
                    <a:srgbClr val="6A7B8B"/>
                  </a:solidFill>
                </a:rPr>
                <a:t>내부 코드</a:t>
              </a:r>
              <a:endParaRPr lang="en-US" altLang="ko-KR" dirty="0" smtClean="0">
                <a:solidFill>
                  <a:srgbClr val="6A7B8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33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B8B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생성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구조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747537" y="2812774"/>
            <a:ext cx="1377202" cy="7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93881" y="4589064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기본 세팅 </a:t>
            </a:r>
            <a:r>
              <a:rPr lang="en-US" altLang="ko-KR" dirty="0" err="1" smtClean="0">
                <a:solidFill>
                  <a:srgbClr val="6A7B8B"/>
                </a:solidFill>
              </a:rPr>
              <a:t>css</a:t>
            </a:r>
            <a:r>
              <a:rPr lang="en-US" altLang="ko-KR" dirty="0" smtClean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파일로 구분하여</a:t>
            </a:r>
            <a:r>
              <a:rPr lang="ko-KR" altLang="en-US" dirty="0">
                <a:solidFill>
                  <a:srgbClr val="6A7B8B"/>
                </a:solidFill>
              </a:rPr>
              <a:t> </a:t>
            </a:r>
            <a:r>
              <a:rPr lang="ko-KR" altLang="en-US" dirty="0" smtClean="0">
                <a:solidFill>
                  <a:srgbClr val="6A7B8B"/>
                </a:solidFill>
              </a:rPr>
              <a:t>적용</a:t>
            </a:r>
            <a:endParaRPr lang="en-US" altLang="ko-KR" dirty="0" smtClean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43" y="2333211"/>
            <a:ext cx="2276475" cy="1485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624" y="1316244"/>
            <a:ext cx="3609975" cy="2190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574" y="3570881"/>
            <a:ext cx="3629025" cy="77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 작업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베이스 작업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13" y="843406"/>
            <a:ext cx="1234044" cy="38176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94" y="848558"/>
            <a:ext cx="1450261" cy="41028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452" y="843406"/>
            <a:ext cx="2096559" cy="40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 작업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1637" y="353588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베이스 작업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3" y="878862"/>
            <a:ext cx="4673128" cy="4185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39907" y="1170003"/>
            <a:ext cx="36647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6A7B8B"/>
                </a:solidFill>
              </a:rPr>
              <a:t>Main.html</a:t>
            </a:r>
            <a:r>
              <a:rPr lang="ko-KR" altLang="en-US" dirty="0" smtClean="0">
                <a:solidFill>
                  <a:srgbClr val="6A7B8B"/>
                </a:solidFill>
              </a:rPr>
              <a:t>의 토대가 되는 </a:t>
            </a:r>
            <a:r>
              <a:rPr lang="en-US" altLang="ko-KR" dirty="0" smtClean="0">
                <a:solidFill>
                  <a:srgbClr val="6A7B8B"/>
                </a:solidFill>
              </a:rPr>
              <a:t>Layout </a:t>
            </a:r>
            <a:r>
              <a:rPr lang="ko-KR" altLang="en-US" dirty="0" smtClean="0">
                <a:solidFill>
                  <a:srgbClr val="6A7B8B"/>
                </a:solidFill>
              </a:rPr>
              <a:t>화면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ko-KR" altLang="en-US" dirty="0" smtClean="0">
                <a:solidFill>
                  <a:srgbClr val="6A7B8B"/>
                </a:solidFill>
              </a:rPr>
              <a:t>기본 토대에 맞추어 남은 속성들을 덧씌우고</a:t>
            </a:r>
            <a:endParaRPr lang="en-US" altLang="ko-KR" dirty="0" smtClean="0">
              <a:solidFill>
                <a:srgbClr val="6A7B8B"/>
              </a:solidFill>
            </a:endParaRPr>
          </a:p>
          <a:p>
            <a:endParaRPr lang="en-US" altLang="ko-KR" dirty="0">
              <a:solidFill>
                <a:srgbClr val="6A7B8B"/>
              </a:solidFill>
            </a:endParaRPr>
          </a:p>
          <a:p>
            <a:r>
              <a:rPr lang="en-US" altLang="ko-KR" dirty="0" smtClean="0">
                <a:solidFill>
                  <a:srgbClr val="6A7B8B"/>
                </a:solidFill>
              </a:rPr>
              <a:t>CSS</a:t>
            </a:r>
            <a:r>
              <a:rPr lang="ko-KR" altLang="en-US" dirty="0" smtClean="0">
                <a:solidFill>
                  <a:srgbClr val="6A7B8B"/>
                </a:solidFill>
              </a:rPr>
              <a:t>로 디테일 작업을 진행한다</a:t>
            </a:r>
            <a:r>
              <a:rPr lang="en-US" altLang="ko-KR" dirty="0" smtClean="0">
                <a:solidFill>
                  <a:srgbClr val="6A7B8B"/>
                </a:solidFill>
              </a:rPr>
              <a:t>.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092494" y="2680693"/>
            <a:ext cx="7776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72" y="835067"/>
            <a:ext cx="3922043" cy="37310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9" y="878500"/>
            <a:ext cx="3902501" cy="36906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38350" y="470242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목표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1654" y="470242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구현 화면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1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3739" y="2274457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6A7B8B"/>
                </a:solidFill>
              </a:rPr>
              <a:t>호버기능</a:t>
            </a:r>
            <a:r>
              <a:rPr lang="ko-KR" altLang="en-US" dirty="0" smtClean="0">
                <a:solidFill>
                  <a:srgbClr val="6A7B8B"/>
                </a:solidFill>
              </a:rPr>
              <a:t>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2716" y="4652853"/>
            <a:ext cx="2537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배경화면 및 이미지 순서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11" y="1541737"/>
            <a:ext cx="2902434" cy="5847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1" y="995790"/>
            <a:ext cx="3594366" cy="2631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11" y="2582234"/>
            <a:ext cx="3766990" cy="24423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128" y="720968"/>
            <a:ext cx="2411051" cy="374901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1910114" y="1302309"/>
            <a:ext cx="2427" cy="1829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261459" y="2571750"/>
            <a:ext cx="668350" cy="1053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4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-2" y="712969"/>
            <a:ext cx="2631520" cy="0"/>
          </a:xfrm>
          <a:prstGeom prst="line">
            <a:avLst/>
          </a:prstGeom>
          <a:ln w="12700">
            <a:solidFill>
              <a:srgbClr val="6A7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30;p1"/>
          <p:cNvSpPr txBox="1"/>
          <p:nvPr/>
        </p:nvSpPr>
        <p:spPr>
          <a:xfrm>
            <a:off x="520604" y="52107"/>
            <a:ext cx="2226933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altLang="ko-KR" sz="1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1"/>
          <p:cNvSpPr txBox="1"/>
          <p:nvPr/>
        </p:nvSpPr>
        <p:spPr>
          <a:xfrm>
            <a:off x="0" y="-63887"/>
            <a:ext cx="636622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4800" b="1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48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1"/>
          <p:cNvSpPr txBox="1"/>
          <p:nvPr/>
        </p:nvSpPr>
        <p:spPr>
          <a:xfrm>
            <a:off x="520604" y="353407"/>
            <a:ext cx="2109881" cy="22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100" i="0" u="none" strike="noStrike" cap="none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실구현</a:t>
            </a:r>
            <a:r>
              <a:rPr lang="ko-KR" altLang="en-US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i="0" u="none" strike="noStrike" cap="none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100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9461" y="4652853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지역 구분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05" y="848739"/>
            <a:ext cx="6380404" cy="1501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83" y="2569815"/>
            <a:ext cx="1993863" cy="1993863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1832336" y="1659507"/>
            <a:ext cx="344334" cy="9103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485" y="2556047"/>
            <a:ext cx="3435853" cy="1993863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H="1" flipV="1">
            <a:off x="2524540" y="1599561"/>
            <a:ext cx="1790953" cy="932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3766930" y="1599561"/>
            <a:ext cx="548563" cy="956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0016" y="4644460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구분 및 기호 지정</a:t>
            </a:r>
            <a:endParaRPr lang="en-US" altLang="ko-KR" dirty="0">
              <a:solidFill>
                <a:srgbClr val="6A7B8B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177" y="2798824"/>
            <a:ext cx="2665543" cy="15083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477547" y="4601683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A7B8B"/>
                </a:solidFill>
              </a:rPr>
              <a:t>테이블 이용 갤러리 구현</a:t>
            </a:r>
            <a:endParaRPr lang="en-US" altLang="ko-KR" dirty="0">
              <a:solidFill>
                <a:srgbClr val="6A7B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4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30;p1"/>
          <p:cNvSpPr txBox="1"/>
          <p:nvPr/>
        </p:nvSpPr>
        <p:spPr>
          <a:xfrm>
            <a:off x="4572000" y="388676"/>
            <a:ext cx="4488238" cy="461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ko-KR" altLang="en-US" sz="28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정기 수행 평가</a:t>
            </a:r>
            <a:endParaRPr lang="en-US" altLang="ko-KR" sz="28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lang="en-US" altLang="ko-KR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20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Tour</a:t>
            </a: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sz="20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16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6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Kim Dong </a:t>
            </a:r>
            <a:r>
              <a:rPr lang="en-US" altLang="ko-KR" sz="16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Geun</a:t>
            </a:r>
            <a:endParaRPr lang="en-US" altLang="ko-KR" sz="12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</a:t>
            </a:r>
            <a:r>
              <a:rPr lang="en-US" altLang="ko-KR" sz="1100" b="1" dirty="0" err="1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GreenAcademy</a:t>
            </a:r>
            <a:endParaRPr lang="en-US" altLang="ko-KR" sz="1100" b="1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r">
              <a:buSzPts val="4400"/>
            </a:pPr>
            <a:r>
              <a:rPr lang="en-US" altLang="ko-KR" sz="1100" b="1" dirty="0" smtClean="0">
                <a:solidFill>
                  <a:srgbClr val="6A7B8B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2022.09.27</a:t>
            </a:r>
            <a:endParaRPr lang="en-US" altLang="ko-KR" sz="1100" b="1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en-US" altLang="ko-KR" sz="2000" b="1" i="0" u="none" strike="noStrike" cap="none" dirty="0" smtClean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2000" b="1" i="0" u="none" strike="noStrike" cap="none" dirty="0">
              <a:solidFill>
                <a:srgbClr val="6A7B8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4315693" cy="51435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4315692" cy="5143500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26575" y="2816708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26575" y="2126671"/>
            <a:ext cx="2132069" cy="0"/>
          </a:xfrm>
          <a:prstGeom prst="line">
            <a:avLst/>
          </a:prstGeom>
          <a:ln w="12700">
            <a:solidFill>
              <a:srgbClr val="F0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130;p1"/>
          <p:cNvSpPr txBox="1"/>
          <p:nvPr/>
        </p:nvSpPr>
        <p:spPr>
          <a:xfrm>
            <a:off x="991939" y="2183089"/>
            <a:ext cx="2215389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you!</a:t>
            </a:r>
            <a:endParaRPr sz="2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502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142</Words>
  <Application>Microsoft Office PowerPoint</Application>
  <PresentationFormat>화면 슬라이드 쇼(16:9)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39</cp:revision>
  <dcterms:modified xsi:type="dcterms:W3CDTF">2022-09-27T04:12:08Z</dcterms:modified>
</cp:coreProperties>
</file>