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79" r:id="rId6"/>
    <p:sldId id="276" r:id="rId7"/>
    <p:sldId id="280" r:id="rId8"/>
    <p:sldId id="281" r:id="rId9"/>
    <p:sldId id="282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5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3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46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97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85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imdonggeun200418.github.io/GreenAcademy/HTML/Regular%20Exam/FoodShop/layou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kimdonggeun200418.github.io/GreenAcademy/HTML/Regular%20Exam/FoodShop/ma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2022.10.13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FoodShop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2022.10.13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608032"/>
            <a:ext cx="2726214" cy="863657"/>
            <a:chOff x="4648529" y="589974"/>
            <a:chExt cx="2726214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레이아웃 작업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베이스 작업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68407" y="2606817"/>
            <a:ext cx="1721131" cy="1079101"/>
            <a:chOff x="4648529" y="589974"/>
            <a:chExt cx="1721131" cy="1079101"/>
          </a:xfrm>
        </p:grpSpPr>
        <p:sp>
          <p:nvSpPr>
            <p:cNvPr id="19" name="TextBox 1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8458" y="776523"/>
              <a:ext cx="111120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실구현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내부 코드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68407" y="3767931"/>
            <a:ext cx="2402407" cy="863657"/>
            <a:chOff x="4648529" y="589974"/>
            <a:chExt cx="2402407" cy="863657"/>
          </a:xfrm>
        </p:grpSpPr>
        <p:sp>
          <p:nvSpPr>
            <p:cNvPr id="24" name="TextBox 23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8458" y="776523"/>
              <a:ext cx="179247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rgbClr val="6A7B8B"/>
                  </a:solidFill>
                </a:rPr>
                <a:t>Github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배포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실제 페이지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40708" y="2461694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865" y="4071341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각 부분별 </a:t>
            </a:r>
            <a:r>
              <a:rPr lang="en-US" altLang="ko-KR" dirty="0" err="1" smtClean="0">
                <a:solidFill>
                  <a:srgbClr val="6A7B8B"/>
                </a:solidFill>
              </a:rPr>
              <a:t>css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파일로 구분하여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적용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1528762"/>
            <a:ext cx="1457325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424" y="789582"/>
            <a:ext cx="2093181" cy="12054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785991"/>
            <a:ext cx="1833919" cy="12044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424" y="2058942"/>
            <a:ext cx="1654667" cy="12985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054" y="2061375"/>
            <a:ext cx="1756046" cy="12936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302" y="3489519"/>
            <a:ext cx="4074798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878862"/>
            <a:ext cx="2217983" cy="3728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6" y="878861"/>
            <a:ext cx="2322867" cy="3722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168" y="878861"/>
            <a:ext cx="1537741" cy="37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587" y="1327945"/>
            <a:ext cx="3664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r>
              <a:rPr lang="ko-KR" altLang="en-US" dirty="0" smtClean="0">
                <a:solidFill>
                  <a:srgbClr val="6A7B8B"/>
                </a:solidFill>
              </a:rPr>
              <a:t>의 토대가 되는 </a:t>
            </a:r>
            <a:r>
              <a:rPr lang="en-US" altLang="ko-KR" dirty="0" smtClean="0">
                <a:solidFill>
                  <a:srgbClr val="6A7B8B"/>
                </a:solidFill>
              </a:rPr>
              <a:t>Layout </a:t>
            </a:r>
            <a:r>
              <a:rPr lang="ko-KR" altLang="en-US" dirty="0" smtClean="0">
                <a:solidFill>
                  <a:srgbClr val="6A7B8B"/>
                </a:solidFill>
              </a:rPr>
              <a:t>화면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기본 토대에 맞추어 남은 속성들을 덧씌우고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CSS</a:t>
            </a:r>
            <a:r>
              <a:rPr lang="ko-KR" altLang="en-US" dirty="0" smtClean="0">
                <a:solidFill>
                  <a:srgbClr val="6A7B8B"/>
                </a:solidFill>
              </a:rPr>
              <a:t>로 디테일 작업을 진행한다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912626"/>
            <a:ext cx="3027179" cy="3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92494" y="268069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8350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목표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1654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67" y="877160"/>
            <a:ext cx="1998561" cy="36610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80" y="873401"/>
            <a:ext cx="2092376" cy="36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739" y="227445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6A7B8B"/>
                </a:solidFill>
              </a:rPr>
              <a:t>호버기능</a:t>
            </a:r>
            <a:r>
              <a:rPr lang="ko-KR" altLang="en-US" dirty="0" smtClean="0">
                <a:solidFill>
                  <a:srgbClr val="6A7B8B"/>
                </a:solidFill>
              </a:rPr>
              <a:t>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8156" y="4110440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Background </a:t>
            </a:r>
            <a:r>
              <a:rPr lang="ko-KR" altLang="en-US" dirty="0" smtClean="0">
                <a:solidFill>
                  <a:srgbClr val="6A7B8B"/>
                </a:solidFill>
              </a:rPr>
              <a:t>속성 사용 및 </a:t>
            </a:r>
            <a:r>
              <a:rPr lang="ko-KR" altLang="en-US" dirty="0" err="1" smtClean="0">
                <a:solidFill>
                  <a:srgbClr val="6A7B8B"/>
                </a:solidFill>
              </a:rPr>
              <a:t>영역구분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endParaRPr lang="en-US" altLang="ko-KR" dirty="0">
              <a:solidFill>
                <a:srgbClr val="6A7B8B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910114" y="1302309"/>
            <a:ext cx="2427" cy="182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9" y="1566694"/>
            <a:ext cx="222885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14" y="861943"/>
            <a:ext cx="1752600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26" y="2971381"/>
            <a:ext cx="2847975" cy="1781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918" y="764146"/>
            <a:ext cx="3600450" cy="10763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3591177" y="2493818"/>
            <a:ext cx="839507" cy="1045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904" y="2002814"/>
            <a:ext cx="3038475" cy="7429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669" y="2908107"/>
            <a:ext cx="2219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1" y="816893"/>
            <a:ext cx="5916411" cy="1514475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293" y="4466943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지역 </a:t>
            </a:r>
            <a:r>
              <a:rPr lang="ko-KR" altLang="en-US" dirty="0" smtClean="0">
                <a:solidFill>
                  <a:srgbClr val="6A7B8B"/>
                </a:solidFill>
              </a:rPr>
              <a:t>구분 </a:t>
            </a:r>
            <a:r>
              <a:rPr lang="ko-KR" altLang="en-US" dirty="0" smtClean="0">
                <a:solidFill>
                  <a:srgbClr val="6A7B8B"/>
                </a:solidFill>
              </a:rPr>
              <a:t>및 정렬</a:t>
            </a:r>
            <a:endParaRPr lang="en-US" altLang="ko-KR" dirty="0">
              <a:solidFill>
                <a:srgbClr val="6A7B8B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449951" y="2317311"/>
            <a:ext cx="323906" cy="2525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474720" y="1993748"/>
            <a:ext cx="840775" cy="538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15495" y="1917351"/>
            <a:ext cx="381196" cy="638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03672" y="4466943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</a:rPr>
              <a:t>a</a:t>
            </a:r>
            <a:r>
              <a:rPr lang="ko-KR" altLang="en-US" dirty="0" smtClean="0">
                <a:solidFill>
                  <a:srgbClr val="6A7B8B"/>
                </a:solidFill>
              </a:rPr>
              <a:t>태그 </a:t>
            </a:r>
            <a:r>
              <a:rPr lang="ko-KR" altLang="en-US" dirty="0" err="1" smtClean="0">
                <a:solidFill>
                  <a:srgbClr val="6A7B8B"/>
                </a:solidFill>
              </a:rPr>
              <a:t>블럭으로</a:t>
            </a:r>
            <a:r>
              <a:rPr lang="ko-KR" altLang="en-US" dirty="0" smtClean="0">
                <a:solidFill>
                  <a:srgbClr val="6A7B8B"/>
                </a:solidFill>
              </a:rPr>
              <a:t> 변환 후 </a:t>
            </a:r>
            <a:r>
              <a:rPr lang="ko-KR" altLang="en-US" dirty="0" err="1" smtClean="0">
                <a:solidFill>
                  <a:srgbClr val="6A7B8B"/>
                </a:solidFill>
              </a:rPr>
              <a:t>데코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8143" y="4565718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리스트 이용 </a:t>
            </a:r>
            <a:r>
              <a:rPr lang="ko-KR" altLang="en-US" dirty="0" err="1" smtClean="0">
                <a:solidFill>
                  <a:srgbClr val="6A7B8B"/>
                </a:solidFill>
              </a:rPr>
              <a:t>메뉴판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47" y="2610096"/>
            <a:ext cx="1836557" cy="17281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79" y="2608428"/>
            <a:ext cx="3070668" cy="17298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512" y="2608428"/>
            <a:ext cx="3205539" cy="172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800" b="1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페이지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622" y="776718"/>
            <a:ext cx="8233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6A7B8B"/>
                </a:solidFill>
                <a:hlinkClick r:id="rId3"/>
              </a:rPr>
              <a:t>kimdonggeun200418.github.io/GreenAcademy/HTML/Regular%20Exam/FoodShop/layout.html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r>
              <a:rPr lang="en-US" altLang="ko-KR" dirty="0">
                <a:solidFill>
                  <a:srgbClr val="6A7B8B"/>
                </a:solidFill>
                <a:hlinkClick r:id="rId4"/>
              </a:rPr>
              <a:t>https</a:t>
            </a:r>
            <a:r>
              <a:rPr lang="en-US" altLang="ko-KR" dirty="0" smtClean="0">
                <a:solidFill>
                  <a:srgbClr val="6A7B8B"/>
                </a:solidFill>
                <a:hlinkClick r:id="rId4"/>
              </a:rPr>
              <a:t>://kimdonggeun200418.github.io/GreenAcademy/HTML/Regular%20Exam/FoodShop/main.html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83807" y="462444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layout.html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3026" y="462444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83" y="1353918"/>
            <a:ext cx="2702508" cy="3095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669" y="1353918"/>
            <a:ext cx="2949381" cy="30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168</Words>
  <Application>Microsoft Office PowerPoint</Application>
  <PresentationFormat>화면 슬라이드 쇼(16:9)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51</cp:revision>
  <dcterms:modified xsi:type="dcterms:W3CDTF">2022-10-13T03:24:56Z</dcterms:modified>
</cp:coreProperties>
</file>